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8.xml" ContentType="application/inkml+xml"/>
  <Override PartName="/ppt/ink/ink19.xml" ContentType="application/inkml+xml"/>
  <Override PartName="/ppt/notesSlides/notesSlide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29.xml" ContentType="application/inkml+xml"/>
  <Override PartName="/ppt/ink/ink30.xml" ContentType="application/inkml+xml"/>
  <Override PartName="/ppt/notesSlides/notesSlide21.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ink/ink137.xml" ContentType="application/inkml+xml"/>
  <Override PartName="/ppt/ink/ink138.xml" ContentType="application/inkml+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notesSlides/notesSlide41.xml" ContentType="application/vnd.openxmlformats-officedocument.presentationml.notesSlide+xml"/>
  <Override PartName="/ppt/tags/tag123.xml" ContentType="application/vnd.openxmlformats-officedocument.presentationml.tags+xml"/>
  <Override PartName="/ppt/notesSlides/notesSlide42.xml" ContentType="application/vnd.openxmlformats-officedocument.presentationml.notesSlide+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tags/tag124.xml" ContentType="application/vnd.openxmlformats-officedocument.presentationml.tags+xml"/>
  <Override PartName="/ppt/notesSlides/notesSlide43.xml" ContentType="application/vnd.openxmlformats-officedocument.presentationml.notesSlide+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tags/tag125.xml" ContentType="application/vnd.openxmlformats-officedocument.presentationml.tags+xml"/>
  <Override PartName="/ppt/tags/tag126.xml" ContentType="application/vnd.openxmlformats-officedocument.presentationml.tags+xml"/>
  <Override PartName="/ppt/notesSlides/notesSlide44.xml" ContentType="application/vnd.openxmlformats-officedocument.presentationml.notesSlide+xml"/>
  <Override PartName="/ppt/tags/tag127.xml" ContentType="application/vnd.openxmlformats-officedocument.presentationml.tags+xml"/>
  <Override PartName="/ppt/notesSlides/notesSlide45.xml" ContentType="application/vnd.openxmlformats-officedocument.presentationml.notesSlide+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tags/tag128.xml" ContentType="application/vnd.openxmlformats-officedocument.presentationml.tags+xml"/>
  <Override PartName="/ppt/notesSlides/notesSlide46.xml" ContentType="application/vnd.openxmlformats-officedocument.presentationml.notesSlide+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tags/tag129.xml" ContentType="application/vnd.openxmlformats-officedocument.presentationml.tags+xml"/>
  <Override PartName="/ppt/notesSlides/notesSlide47.xml" ContentType="application/vnd.openxmlformats-officedocument.presentationml.notesSlide+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notesSlides/notesSlide48.xml" ContentType="application/vnd.openxmlformats-officedocument.presentationml.notesSlide+xml"/>
  <Override PartName="/ppt/tags/tag130.xml" ContentType="application/vnd.openxmlformats-officedocument.presentationml.tags+xml"/>
  <Override PartName="/ppt/notesSlides/notesSlide4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50.xml" ContentType="application/vnd.openxmlformats-officedocument.presentationml.notesSlide+xml"/>
  <Override PartName="/ppt/tags/tag151.xml" ContentType="application/vnd.openxmlformats-officedocument.presentationml.tags+xml"/>
  <Override PartName="/ppt/notesSlides/notesSlide51.xml" ContentType="application/vnd.openxmlformats-officedocument.presentationml.notesSlide+xml"/>
  <Override PartName="/ppt/tags/tag15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3.xml" ContentType="application/vnd.openxmlformats-officedocument.presentationml.tags+xml"/>
  <Override PartName="/ppt/notesSlides/notesSlide5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283" r:id="rId32"/>
    <p:sldId id="284" r:id="rId33"/>
    <p:sldId id="285" r:id="rId34"/>
    <p:sldId id="297" r:id="rId35"/>
    <p:sldId id="288" r:id="rId36"/>
    <p:sldId id="311" r:id="rId37"/>
    <p:sldId id="312" r:id="rId38"/>
    <p:sldId id="308" r:id="rId39"/>
    <p:sldId id="309" r:id="rId40"/>
    <p:sldId id="290" r:id="rId41"/>
    <p:sldId id="319" r:id="rId42"/>
    <p:sldId id="317" r:id="rId43"/>
    <p:sldId id="320" r:id="rId44"/>
    <p:sldId id="321" r:id="rId45"/>
    <p:sldId id="318" r:id="rId46"/>
    <p:sldId id="322" r:id="rId47"/>
    <p:sldId id="323" r:id="rId48"/>
    <p:sldId id="292" r:id="rId49"/>
    <p:sldId id="293" r:id="rId50"/>
    <p:sldId id="310" r:id="rId51"/>
    <p:sldId id="294" r:id="rId52"/>
    <p:sldId id="295" r:id="rId53"/>
    <p:sldId id="303" r:id="rId54"/>
    <p:sldId id="314" r:id="rId55"/>
    <p:sldId id="286" r:id="rId56"/>
    <p:sldId id="287" r:id="rId57"/>
    <p:sldId id="289" r:id="rId58"/>
    <p:sldId id="299" r:id="rId59"/>
    <p:sldId id="300" r:id="rId60"/>
    <p:sldId id="301" r:id="rId61"/>
    <p:sldId id="30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 id="319"/>
            <p14:sldId id="317"/>
            <p14:sldId id="320"/>
            <p14:sldId id="321"/>
            <p14:sldId id="318"/>
            <p14:sldId id="322"/>
            <p14:sldId id="323"/>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autoAdjust="0"/>
  </p:normalViewPr>
  <p:slideViewPr>
    <p:cSldViewPr snapToGrid="0">
      <p:cViewPr varScale="1">
        <p:scale>
          <a:sx n="121" d="100"/>
          <a:sy n="121" d="100"/>
        </p:scale>
        <p:origin x="96" y="1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15.731"/>
    </inkml:context>
    <inkml:brush xml:id="br0">
      <inkml:brushProperty name="width" value="0.05" units="cm"/>
      <inkml:brushProperty name="height" value="0.05" units="cm"/>
      <inkml:brushProperty name="color" value="#849398"/>
    </inkml:brush>
  </inkml:definitions>
  <inkml:trace contextRef="#ctx0" brushRef="#br0">972 11 5784 0 0,'-17'-4'861'0'0,"-1"1"1"0"0,0 1 0 0 0,-2 0-862 0 0,12 2 511 0 0,0 0 1 0 0,0 1-1 0 0,0 0 0 0 0,0 0 1 0 0,1 0-1 0 0,-1 1 0 0 0,1 0 1 0 0,-4 2-512 0 0,-45 11 1710 0 0,43-10-1476 0 0,0 0 1 0 0,-1 2-1 0 0,2 0 0 0 0,-1 0 0 0 0,1 1 1 0 0,-9 8-235 0 0,-24 22 464 0 0,1 1-1 0 0,2 3 1 0 0,-26 35-464 0 0,42-44-12 0 0,-6 6 355 0 0,2 1 0 0 0,2 1-1 0 0,-19 39-342 0 0,22-29 5 0 0,-3 3 155 0 0,3 2 1 0 0,0 7-161 0 0,-4 19 256 0 0,-67 208 1018 0 0,72-195-1146 0 0,4 0 0 0 0,4 5-128 0 0,4-31 200 0 0,7-26-154 0 0,2-1-1 0 0,1 1 0 0 0,5 39-45 0 0,-3-4 182 0 0,4-20-112 0 0,-1-21 102 0 0,2 13-172 0 0,1-12 89 0 0,6 40 165 0 0,3-1-1 0 0,23 68-253 0 0,-17-79 278 0 0,-3-10 80 0 0,21 43-358 0 0,-29-76 51 0 0,1 2-12 0 0,1 0 1 0 0,1-1-1 0 0,1-1 0 0 0,4 5-39 0 0,64 89-16 0 0,-36-60 80 0 0,-9-12-122 0 0,-21-28 70 0 0,-2 1 0 0 0,1 2-12 0 0,-7-10 3 0 0,0-1 1 0 0,0 1-1 0 0,6 3-3 0 0,5 7 0 0 0,-3-6 17 0 0,-1 0-1 0 0,2-1 1 0 0,15 9-17 0 0,-10-6 25 0 0,18 16-25 0 0,-18-15 31 0 0,0-1 0 0 0,1-1 0 0 0,1-1 0 0 0,21 9-31 0 0,2 2 4 0 0,-16-11 8 0 0,1-1 0 0 0,0-1 0 0 0,0-2 1 0 0,19 3-13 0 0,-20-5 4 0 0,36 7-334 0 0,1-3 0 0 0,0-3 0 0 0,0-2 0 0 0,12-4 330 0 0,-44-3-1506 0 0,1-1-1 0 0,1-2 1507 0 0,0-3-1435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8.899"/>
    </inkml:context>
    <inkml:brush xml:id="br0">
      <inkml:brushProperty name="width" value="0.05" units="cm"/>
      <inkml:brushProperty name="height" value="0.05" units="cm"/>
      <inkml:brushProperty name="color" value="#849398"/>
    </inkml:brush>
  </inkml:definitions>
  <inkml:trace contextRef="#ctx0" brushRef="#br0">0 0 4376 0 0,'0'0'199'0'0,"0"0"113"0"0,0 0 370 0 0,0 0 159 0 0,0 0 30 0 0,0 0-26 0 0,0 0-138 0 0,0 0-60 0 0,0 0-9 0 0,14 2 737 0 0,3 0-975 0 0,1 0 0 0 0,-1 2-1 0 0,0 0 1 0 0,1 1 0 0 0,-2 0 0 0 0,16 8-400 0 0,-7-4 129 0 0,1 1 80 0 0,1-2 1 0 0,18 3-210 0 0,-7-1 221 0 0,19 2 171 0 0,-52-11-328 0 0,1 0 0 0 0,-1-1 1 0 0,1 0-1 0 0,-1 0 0 0 0,1 0 1 0 0,-1-1-1 0 0,1 0 1 0 0,4-1-65 0 0,3-1 323 0 0,-24 8-250 0 0,-10-1-2239 0 0,20-4 1456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923"/>
    </inkml:context>
    <inkml:brush xml:id="br0">
      <inkml:brushProperty name="width" value="0.05" units="cm"/>
      <inkml:brushProperty name="height" value="0.05" units="cm"/>
      <inkml:brushProperty name="color" value="#849398"/>
    </inkml:brush>
  </inkml:definitions>
  <inkml:trace contextRef="#ctx0" brushRef="#br0">0 1 13824 0 0,'0'0'629'0'0,"0"0"-12"0"0,3 6 82 0 0,-1 0-453 0 0,-1 1-1 0 0,1 0 1 0 0,-1-1 0 0 0,0 1 0 0 0,-1 0 0 0 0,0 0 0 0 0,0 2-246 0 0,2 23-1272 0 0,-2-23-4514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745"/>
    </inkml:context>
    <inkml:brush xml:id="br0">
      <inkml:brushProperty name="width" value="0.05" units="cm"/>
      <inkml:brushProperty name="height" value="0.05" units="cm"/>
      <inkml:brushProperty name="color" value="#849398"/>
    </inkml:brush>
  </inkml:definitions>
  <inkml:trace contextRef="#ctx0" brushRef="#br0">3 0 13304 0 0,'0'0'605'0'0,"0"0"-9"0"0,0 2-381 0 0,0 14 83 0 0,1-3-56 0 0,-1 1 0 0 0,-1-1 0 0 0,-1 3-242 0 0,2-4-4256 0 0,0-11-672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195"/>
    </inkml:context>
    <inkml:brush xml:id="br0">
      <inkml:brushProperty name="width" value="0.05" units="cm"/>
      <inkml:brushProperty name="height" value="0.05" units="cm"/>
      <inkml:brushProperty name="color" value="#849398"/>
    </inkml:brush>
  </inkml:definitions>
  <inkml:trace contextRef="#ctx0" brushRef="#br0">0 4 14336 0 0,'0'0'56'0'0,"0"0"1"0"0,0 0 0 0 0,0-1 0 0 0,0 1 0 0 0,0 0 0 0 0,0 0-1 0 0,1 0 1 0 0,-1-1 0 0 0,0 1 0 0 0,0 0 0 0 0,0 0 0 0 0,0 0-1 0 0,0 0 1 0 0,0 0 0 0 0,1-1 0 0 0,-1 1 0 0 0,0 0 0 0 0,0 0-1 0 0,0 0 1 0 0,0 0 0 0 0,1 0 0 0 0,-1 0 0 0 0,0 0 0 0 0,0 0 0 0 0,0-1-1 0 0,0 1 1 0 0,1 0-57 0 0,4 2 26 0 0,-4-2-25 0 0,0 0 1 0 0,-1 0 0 0 0,1 0 0 0 0,-1 1 0 0 0,1-1 0 0 0,-1 0 0 0 0,1 0 0 0 0,-1 0 0 0 0,1 1 0 0 0,0-1 0 0 0,-1 0 0 0 0,1 1 0 0 0,-1-1 0 0 0,0 0 0 0 0,1 1 0 0 0,-1-1 0 0 0,1 1 0 0 0,-1-1 0 0 0,0 1 0 0 0,1-1 0 0 0,-1 1-1 0 0,0-1 1 0 0,1 1 0 0 0,-1-1 0 0 0,0 1 0 0 0,0-1 0 0 0,1 1 0 0 0,-1 0 0 0 0,0-1 0 0 0,0 1 0 0 0,0-1-2 0 0,0 2 25 0 0,2 3-81 0 0,-1 0 1 0 0,0 0-1 0 0,-1 0 0 0 0,1 0 1 0 0,-1 0-1 0 0,0 1 0 0 0,0-1 1 0 0,-1 0-1 0 0,0 0 0 0 0,0 0 1 0 0,0 0 55 0 0,1 1-953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443"/>
    </inkml:context>
    <inkml:brush xml:id="br0">
      <inkml:brushProperty name="width" value="0.05" units="cm"/>
      <inkml:brushProperty name="height" value="0.05" units="cm"/>
      <inkml:brushProperty name="color" value="#849398"/>
    </inkml:brush>
  </inkml:definitions>
  <inkml:trace contextRef="#ctx0" brushRef="#br0">0 5 10592 0 0,'3'-2'1104'0'0,"-1"0"-972"0"0,-1 2 381 0 0,-1 0-381 0 0,0 0 0 0 0,1 0 0 0 0,-1 1-1 0 0,1-1 1 0 0,-1 0 0 0 0,1 0 0 0 0,-1 0 0 0 0,0 1 0 0 0,1-1-1 0 0,-1 0 1 0 0,0 0 0 0 0,1 1 0 0 0,-1-1 0 0 0,0 0 0 0 0,1 1 0 0 0,-1-1-1 0 0,0 0 1 0 0,0 1 0 0 0,1-1 0 0 0,-1 0 0 0 0,0 1 0 0 0,0-1 0 0 0,0 0-1 0 0,0 1 1 0 0,1-1 0 0 0,-1 1 0 0 0,0-1 0 0 0,0 1-132 0 0,2 14 681 0 0,-1-9-28 0 0,2 37-1290 0 0,-2-38-125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9.380"/>
    </inkml:context>
    <inkml:brush xml:id="br0">
      <inkml:brushProperty name="width" value="0.05" units="cm"/>
      <inkml:brushProperty name="height" value="0.05" units="cm"/>
      <inkml:brushProperty name="color" value="#849398"/>
    </inkml:brush>
  </inkml:definitions>
  <inkml:trace contextRef="#ctx0" brushRef="#br0">18 15 4144 0 0,'0'0'319'0'0,"0"-1"-210"0"0,-3-2 11 0 0,2 3 440 0 0,-6-3 2948 0 0,1-1-908 0 0,5 1-944 0 0,14 3-336 0 0,21 6-794 0 0,29 6 220 0 0,-19-4-442 0 0,-1 0 335 0 0,33 1-639 0 0,-47-5 163 0 0,0 2 0 0 0,26 8-163 0 0,-9-3 18 0 0,-16-1 164 0 0,-4-2-1022 0 0,-9-5-3563 0 0,-10-3-687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562"/>
    </inkml:context>
    <inkml:brush xml:id="br0">
      <inkml:brushProperty name="width" value="0.05" units="cm"/>
      <inkml:brushProperty name="height" value="0.05" units="cm"/>
      <inkml:brushProperty name="color" value="#849398"/>
    </inkml:brush>
  </inkml:definitions>
  <inkml:trace contextRef="#ctx0" brushRef="#br0">1 12 13448 0 0,'2'-4'1216'0'0,"0"0"-1000"0"0,0 1-90 0 0,-2 2 404 0 0,0 1 170 0 0,0 0 31 0 0,0 0-37 0 0,0 0-178 0 0,0 0-72 0 0,5 10 581 0 0,-3-1-916 0 0,-1 1 1 0 0,0 0-1 0 0,0 0 0 0 0,-1 4-109 0 0,2 41-1854 0 0,0-46 240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511"/>
    </inkml:context>
    <inkml:brush xml:id="br0">
      <inkml:brushProperty name="width" value="0.05" units="cm"/>
      <inkml:brushProperty name="height" value="0.05" units="cm"/>
      <inkml:brushProperty name="color" value="#849398"/>
    </inkml:brush>
  </inkml:definitions>
  <inkml:trace contextRef="#ctx0" brushRef="#br0">0 0 14800 0 0,'0'0'332'0'0,"0"0"50"0"0,0 0 25 0 0,0 0-47 0 0,5 4-14 0 0,-4-2-277 0 0,0-1-1 0 0,1 1 1 0 0,-1 0-1 0 0,0 0 1 0 0,0-1-1 0 0,0 1 1 0 0,0 0-1 0 0,0 0 0 0 0,-1 0 1 0 0,1 0-1 0 0,-1 0 1 0 0,1 0-1 0 0,-1 0 1 0 0,1 2-69 0 0,-1 33 444 0 0,0-24-355 0 0,0 6-1310 0 0,3 18 1221 0 0,-1-27-6050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072"/>
    </inkml:context>
    <inkml:brush xml:id="br0">
      <inkml:brushProperty name="width" value="0.05" units="cm"/>
      <inkml:brushProperty name="height" value="0.05" units="cm"/>
      <inkml:brushProperty name="color" value="#849398"/>
    </inkml:brush>
  </inkml:definitions>
  <inkml:trace contextRef="#ctx0" brushRef="#br0">0 1 13824 0 0,'0'0'629'0'0,"0"0"-12"0"0,4 4-367 0 0,-3-3-215 0 0,0 0 0 0 0,0 0 1 0 0,-1 0-1 0 0,1 0 1 0 0,0 1-1 0 0,-1-1 1 0 0,1 0-1 0 0,0 1 1 0 0,-1-1-1 0 0,0 0 1 0 0,1 1-1 0 0,-1-1 1 0 0,0 0-1 0 0,0 1 1 0 0,0 0-36 0 0,2 6 446 0 0,7 40 805 0 0,-9-45-1230 0 0,1 0-1 0 0,-1 0 1 0 0,0 0 0 0 0,1 0 0 0 0,-1 1-1 0 0,-1-1-20 0 0,2 13-1353 0 0,-1-6-4495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004"/>
    </inkml:context>
    <inkml:brush xml:id="br0">
      <inkml:brushProperty name="width" value="0.05" units="cm"/>
      <inkml:brushProperty name="height" value="0.05" units="cm"/>
      <inkml:brushProperty name="color" value="#849398"/>
    </inkml:brush>
  </inkml:definitions>
  <inkml:trace contextRef="#ctx0" brushRef="#br0">0 2 14856 0 0,'0'0'680'0'0,"1"-1"-11"0"0,-1 1-645 0 0,1 0 0 0 0,-1 0 1 0 0,0 0-1 0 0,1 0 0 0 0,-1 0 1 0 0,0 0-1 0 0,1 0 0 0 0,-1 0 1 0 0,0 0-1 0 0,1 0 0 0 0,-1 0 1 0 0,1 0-1 0 0,-1 0 0 0 0,0 0 1 0 0,1 0-1 0 0,-1 0 0 0 0,0 0 1 0 0,1 0-1 0 0,-1 0 0 0 0,0 0 1 0 0,1 1-1 0 0,-1-1 0 0 0,0 0 1 0 0,0 0-1 0 0,1 0 0 0 0,-1 1 1 0 0,0-1-1 0 0,1 0 0 0 0,-1 1 1 0 0,0-1-1 0 0,0 0 0 0 0,0 0 1 0 0,1 1-1 0 0,-1-1-24 0 0,3 10 687 0 0,0 6 296 0 0,-2-14-850 0 0,-1 0 0 0 0,1 0 0 0 0,-1 0 1 0 0,1 0-1 0 0,-1 0 0 0 0,0 0 0 0 0,0 1 0 0 0,0 0-133 0 0,0 4 389 0 0,0 1 0 0 0,1-1-1 0 0,0 5-388 0 0,0-6 207 0 0,-1 0-1 0 0,1 0 0 0 0,-1 0 0 0 0,0 0 1 0 0,-1 5-207 0 0,-1-3 143 0 0,1-5-111 0 0,0-1 1 0 0,1 1-1 0 0,0-1 1 0 0,-1 1-1 0 0,1-1 0 0 0,0 1 1 0 0,0-1-1 0 0,0 1-32 0 0,2 5 82 0 0,-2 0-1 0 0,1 0 0 0 0,-1 0 1 0 0,-1 6-82 0 0,2-8 11 0 0,-1 1 1 0 0,1-1-1 0 0,0 0 1 0 0,0 0 0 0 0,1 0-1 0 0,0 0 1 0 0,0 0-1 0 0,0-1 1 0 0,1 1 0 0 0,1 2-12 0 0,5 3-246 0 0,-8-10 165 0 0,0 0 0 0 0,0 0 0 0 0,0 0 0 0 0,0 0 0 0 0,0 0 0 0 0,-1 0 0 0 0,1 0 0 0 0,0 0 0 0 0,-1 0 0 0 0,1 0 0 0 0,-1 0 0 0 0,1 1 81 0 0,0-1-178 0 0,0 0 0 0 0,0 0 0 0 0,0 0 0 0 0,0 0 0 0 0,1-1 0 0 0,-1 1 0 0 0,0 0 0 0 0,0-1 0 0 0,2 1 178 0 0,1 1-3255 0 0,-4-2-2959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486"/>
    </inkml:context>
    <inkml:brush xml:id="br0">
      <inkml:brushProperty name="width" value="0.05" units="cm"/>
      <inkml:brushProperty name="height" value="0.05" units="cm"/>
      <inkml:brushProperty name="color" value="#849398"/>
    </inkml:brush>
  </inkml:definitions>
  <inkml:trace contextRef="#ctx0" brushRef="#br0">20 75 13304 0 0,'-20'-14'2186'0'0,"23"11"-833"0"0,-1 3 1827 0 0,1 3-2755 0 0,0 0 0 0 0,0 1 0 0 0,0 0 0 0 0,0-1-1 0 0,1 5-424 0 0,3 6 334 0 0,-1 0 0 0 0,-1 0 0 0 0,3 15-334 0 0,8 18 454 0 0,-10-38-114 0 0,-6-8-334 0 0,0-1-1 0 0,1 0 0 0 0,-1 1 1 0 0,0-1-1 0 0,1 0 1 0 0,-1 1-1 0 0,0-1 0 0 0,1 0 1 0 0,-1 0-1 0 0,1 1 1 0 0,-1-1-1 0 0,0 0 0 0 0,1 0 1 0 0,-1 0-1 0 0,1 0 1 0 0,-1 0-1 0 0,1 1 0 0 0,-1-1 1 0 0,1 0-1 0 0,-1 0 1 0 0,1 0-1 0 0,-1 0 0 0 0,0 0 1 0 0,1-1-1 0 0,-1 1 1 0 0,1 0-1 0 0,-1 0 0 0 0,1 0 1 0 0,-1 0-1 0 0,1 0 1 0 0,-1-1-1 0 0,0 1 0 0 0,1 0 1 0 0,-1 0-1 0 0,1-1 1 0 0,-1 1-1 0 0,0 0 0 0 0,1 0 1 0 0,-1-1-1 0 0,0 1 1 0 0,1-1-6 0 0,1-1 24 0 0,0 0 1 0 0,0-1 0 0 0,0 1-1 0 0,0-1 1 0 0,0 0 0 0 0,0 0-1 0 0,-1 1 1 0 0,0-1 0 0 0,1 0-1 0 0,-1 0 1 0 0,0 0 0 0 0,0-1-1 0 0,-1 1 1 0 0,1-1-25 0 0,1-9 265 0 0,0-1-1 0 0,-1-12-264 0 0,0-2 120 0 0,1-5-3429 0 0,-2-2 3309 0 0,0 25-448 0 0,2 3-6612 0 0,-2 6 854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880"/>
    </inkml:context>
    <inkml:brush xml:id="br0">
      <inkml:brushProperty name="width" value="0.05" units="cm"/>
      <inkml:brushProperty name="height" value="0.05" units="cm"/>
      <inkml:brushProperty name="color" value="#849398"/>
    </inkml:brush>
  </inkml:definitions>
  <inkml:trace contextRef="#ctx0" brushRef="#br0">1 23 12440 0 0,'0'0'565'0'0,"0"0"-5"0"0,0 0-267 0 0,0 0 225 0 0,0 0 139 0 0,6 10 1173 0 0,-6-5-1568 0 0,0 0-1 0 0,0 0 0 0 0,0-1 1 0 0,0 1-1 0 0,-1 0 0 0 0,0 0 1 0 0,0 1-262 0 0,-2 11 258 0 0,3-14-416 0 0,0-1 0 0 0,-1 1 0 0 0,1 0-1 0 0,1-1 1 0 0,-1 1 0 0 0,0-1-1 0 0,1 1 1 0 0,-1 0 0 0 0,1-1-1 0 0,0 1 1 0 0,0 0 158 0 0,1 1-1018 0 0</inkml:trace>
  <inkml:trace contextRef="#ctx0" brushRef="#br0" timeOffset="1">145 2 15056 0 0,'0'0'340'0'0,"-2"-2"267"0"0,2 3 3055 0 0,55 39-960 0 0,-30-22-2224 0 0,14 12-478 0 0,-20-14 77 0 0,-9-8-15 0 0,0 1 0 0 0,0 1 1 0 0,0 0-63 0 0,13 18 97 0 0,-21-25-15 0 0,-1-1 27 0 0,0-1 0 0 0,0 1 0 0 0,0 0 0 0 0,0-1 0 0 0,0 1 0 0 0,0 0 0 0 0,0 0 0 0 0,0 0 0 0 0,-1 0 0 0 0,1-1 0 0 0,-1 1 0 0 0,0 0 0 0 0,1 0 0 0 0,-1 1-109 0 0,-1-2 116 0 0,1 0 0 0 0,-1 0-1 0 0,1 1 1 0 0,-1-1 0 0 0,0 0 0 0 0,0 0 0 0 0,0 0 0 0 0,1 0 0 0 0,-2 1-116 0 0,0 1 221 0 0,-21 29-24 0 0,-2-1-1 0 0,-22 23-196 0 0,42-49-163 0 0,4-4-41 0 0,0 0 0 0 0,-1 0 0 0 0,1 0-1 0 0,0 0 1 0 0,0 0 0 0 0,1 1 0 0 0,-1-1 0 0 0,0 0-1 0 0,0 1 1 0 0,1-1 0 0 0,-1 0 0 0 0,0 2 204 0 0,1-3-1307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2.874"/>
    </inkml:context>
    <inkml:brush xml:id="br0">
      <inkml:brushProperty name="width" value="0.05" units="cm"/>
      <inkml:brushProperty name="height" value="0.05" units="cm"/>
      <inkml:brushProperty name="color" value="#849398"/>
    </inkml:brush>
  </inkml:definitions>
  <inkml:trace contextRef="#ctx0" brushRef="#br0">42 4 14280 0 0,'0'0'654'0'0,"0"-1"-11"0"0,1-1-387 0 0,0 1-97 0 0,-1 1 1 0 0,0 0 0 0 0,0 0 1 0 0,-2 13 357 0 0,0-3-326 0 0,-1-1-1 0 0,0 1 1 0 0,0-1-1 0 0,-1 0 1 0 0,-4 7-192 0 0,-6 16-1691 0 0,10-25 865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3">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0.053"/>
    </inkml:context>
    <inkml:brush xml:id="br0">
      <inkml:brushProperty name="width" value="0.05" units="cm"/>
      <inkml:brushProperty name="height" value="0.05" units="cm"/>
      <inkml:brushProperty name="color" value="#849398"/>
    </inkml:brush>
  </inkml:definitions>
  <inkml:trace contextRef="#ctx0" brushRef="#br0">29 6 2304 0 0,'-15'2'380'0'0,"4"-1"3921"0"0,9-2-462 0 0,6-2-3007 0 0,4 2-635 0 0,1-1 0 0 0,-1 1-1 0 0,1 1 1 0 0,-1 0 0 0 0,1 0 0 0 0,-1 0 0 0 0,1 1 0 0 0,-1 0-197 0 0,32 2 441 0 0,114-4 487 0 0,-129 1-790 0 0,-1 1 1 0 0,3 1-139 0 0,35 2-265 0 0,-45-4-334 0 0,-7 0-3073 0 0,-5 0-773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13.972"/>
    </inkml:context>
    <inkml:brush xml:id="br0">
      <inkml:brushProperty name="width" value="0.05" units="cm"/>
      <inkml:brushProperty name="height" value="0.05" units="cm"/>
      <inkml:brushProperty name="color" value="#849398"/>
    </inkml:brush>
  </inkml:definitions>
  <inkml:trace contextRef="#ctx0" brushRef="#br0">50 109 5616 0 0,'0'0'256'0'0,"0"0"-7"0"0,0 0-70 0 0,1-2 281 0 0,3-3 392 0 0,0 0 0 0 0,-1-1 1 0 0,0 0-1 0 0,0 1 0 0 0,0-1 1 0 0,0-1-1 0 0,-1 0-852 0 0,0 2-272 0 0,-1 3 381 0 0,-1 0-1 0 0,0 0 1 0 0,1 0-1 0 0,-1 0 1 0 0,0 0-1 0 0,0 0 1 0 0,0 0-1 0 0,0 0 1 0 0,-1 0-1 0 0,1 0 0 0 0,-1 0 1 0 0,1 0-1 0 0,-1 0 1 0 0,0-1-109 0 0,1 2 171 0 0,0 1-3 0 0,0 0-10 0 0,0 0-39 0 0,-1-11 905 0 0,0 11-1011 0 0,1 0-1 0 0,0 0 1 0 0,-1 0 0 0 0,1 0-1 0 0,0 0 1 0 0,-1 0 0 0 0,1 0-1 0 0,0 0 1 0 0,-1 0 0 0 0,1 0-1 0 0,-1 0 1 0 0,1 0 0 0 0,0 0-1 0 0,-1 0 1 0 0,1-1 0 0 0,0 1 0 0 0,0 0-1 0 0,-1 0 1 0 0,1 0 0 0 0,0-1-1 0 0,-1 1 1 0 0,1 0 0 0 0,0 0-1 0 0,0-1 1 0 0,-1 1 0 0 0,1 0-1 0 0,0 0 1 0 0,0-1-13 0 0,-1 0 9 0 0,0 1 0 0 0,0-1 0 0 0,1 0 1 0 0,-1 1-1 0 0,0-1 0 0 0,0 0 0 0 0,0 1 0 0 0,0-1 0 0 0,0 1 0 0 0,0 0 1 0 0,0-1-1 0 0,0 1 0 0 0,0 0 0 0 0,0-1 0 0 0,0 1 0 0 0,0 0-9 0 0,1 0 54 0 0,0 0 10 0 0,0 0 6 0 0,0 0 25 0 0,0 0-6 0 0,0 0-8 0 0,0 0 10 0 0,0 0 45 0 0,0 0 21 0 0,0 0 3 0 0,0 0-10 0 0,0 0-44 0 0,0 0-11 0 0,0 0-6 0 0,0 0-1 0 0,0 0 0 0 0,0 0 0 0 0,0 0 0 0 0,0 1-82 0 0,0 0-1 0 0,0 0 0 0 0,0-1 0 0 0,1 1 0 0 0,-1 0 0 0 0,0 0 0 0 0,1-1 0 0 0,-1 1 0 0 0,1 0 0 0 0,-1-1 1 0 0,1 1-1 0 0,-1 0 0 0 0,1-1 0 0 0,0 1-5 0 0,-1 0 5 0 0,1 0 1 0 0,0-1-1 0 0,-1 1 1 0 0,1 0-1 0 0,-1-1 1 0 0,1 1-1 0 0,-1 0 1 0 0,1 0-1 0 0,-1 0 0 0 0,0 0 1 0 0,1-1-1 0 0,-1 1 1 0 0,0 0-1 0 0,0 0 1 0 0,1 0-6 0 0,-1 11 79 0 0,0-10-61 0 0,0 0-1 0 0,0-1 1 0 0,0 1-1 0 0,0 0 1 0 0,0-1-1 0 0,0 1 1 0 0,-1 0-1 0 0,1-1 1 0 0,0 1-1 0 0,-1-1-17 0 0,-23 6 144 0 0,22-6-66 0 0,2-1-6 0 0,0 0 13 0 0,0-2-14 0 0,0 2-68 0 0,0 0 0 0 0,0-1 0 0 0,0 1-1 0 0,0-1 1 0 0,0 1 0 0 0,0-1 0 0 0,0 1 0 0 0,0-1 0 0 0,0 1 0 0 0,0 0 0 0 0,0-1 0 0 0,0 1 0 0 0,1-1 0 0 0,-1 1 0 0 0,0-1 0 0 0,0 1 0 0 0,1 0-1 0 0,-1-1 1 0 0,0 1 0 0 0,0 0 0 0 0,1-1 0 0 0,-1 1 0 0 0,0 0-3 0 0,2-3 7 0 0,-6-5 120 0 0,4 6-63 0 0,6-12-81 0 0,-6 14 19 0 0,0-1 0 0 0,0 1 0 0 0,0-1-1 0 0,1 1 1 0 0,-1-1 0 0 0,0 1 0 0 0,0 0 0 0 0,0-1 0 0 0,0 1-1 0 0,1-1 1 0 0,-1 1 0 0 0,0 0 0 0 0,1-1 0 0 0,-1 1-1 0 0,0 0 1 0 0,0-1 0 0 0,1 1 0 0 0,-1 0 0 0 0,1-1 0 0 0,-1 1-1 0 0,0 0 1 0 0,1 0 0 0 0,-1 0 0 0 0,0-1 0 0 0,1 1 0 0 0,-1 0-1 0 0,1 0 1 0 0,-1 0 0 0 0,1 0 0 0 0,-1 0 0 0 0,1 0 0 0 0,-1 0-1 0 0,0 0 1 0 0,1 0 0 0 0,-1 0 0 0 0,1 0 0 0 0,-1 0-2 0 0,4-1 50 0 0,0 1 0 0 0,1 1 0 0 0,-1-1 1 0 0,0 0-1 0 0,0 1 0 0 0,-1 0 0 0 0,1 0 1 0 0,0 0-1 0 0,0 0 0 0 0,0 1 0 0 0,0-1 0 0 0,2 3-50 0 0,4 1 93 0 0,-9-4-88 0 0,1-1-1 0 0,-1 1 0 0 0,1 0 1 0 0,-1 0-1 0 0,1 0 0 0 0,-1 0 1 0 0,0 0-1 0 0,1 0 0 0 0,-1 0 0 0 0,0 1 1 0 0,0-1-1 0 0,0 0 0 0 0,0 1 1 0 0,0-1-1 0 0,0 1 0 0 0,0-1 1 0 0,0 1-1 0 0,0 0-4 0 0,0 0 11 0 0,0-1-8 0 0,-1 0-1 0 0,1 0 1 0 0,-1 0-1 0 0,0-1 1 0 0,1 1-1 0 0,-1 0 1 0 0,0 0-1 0 0,0 0 1 0 0,1 0-1 0 0,-1 0 0 0 0,0 0 1 0 0,0 0-1 0 0,0 0 1 0 0,0 0-1 0 0,0 0 1 0 0,0 0-1 0 0,-1 0-2 0 0,1 3 16 0 0,-1-1 0 0 0,1 1 1 0 0,-1 0-1 0 0,0-1 0 0 0,-1 1 0 0 0,1-1 0 0 0,0 0 0 0 0,-1 1 0 0 0,0-1 0 0 0,0 0 0 0 0,0 0 0 0 0,0 0 0 0 0,0 0 0 0 0,-1 0 0 0 0,1-1 0 0 0,-1 1 0 0 0,0 0-16 0 0,3-3 2 0 0,-2 2 9 0 0,0-1 0 0 0,1 0 0 0 0,-1 1 0 0 0,0-1-1 0 0,0 0 1 0 0,0 0 0 0 0,0 0 0 0 0,0 0 0 0 0,0 0 0 0 0,0 0 0 0 0,-1 0-11 0 0,-12 5 13 0 0,3 2-514 0 0,1-1 0 0 0,0 2 0 0 0,0 0 0 0 0,1 0 0 0 0,-2 2 501 0 0,4-2-1422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540"/>
    </inkml:context>
    <inkml:brush xml:id="br0">
      <inkml:brushProperty name="width" value="0.05" units="cm"/>
      <inkml:brushProperty name="height" value="0.05" units="cm"/>
      <inkml:brushProperty name="color" value="#849398"/>
    </inkml:brush>
  </inkml:definitions>
  <inkml:trace contextRef="#ctx0" brushRef="#br0">1 0 1376 0 0,'0'0'65'0'0,"1"1"-6"0"0,2 5 210 0 0,-1-2 680 0 0,0 1 0 0 0,0 0-1 0 0,-1 0 1 0 0,1-1 0 0 0,-1 1-1 0 0,0 0 1 0 0,-1 0 0 0 0,1 0-1 0 0,-1 1-948 0 0,3 16 751 0 0,-3-18-711 0 0,3 9 12 0 0,0 1 0 0 0,-2 0-1 0 0,0-1 1 0 0,0 1 0 0 0,-1 8-52 0 0,-1-21-287 0 0,1 1 0 0 0,0 0 1 0 0,1-1-1 0 0,-1 1 0 0 0,0-1 0 0 0,0 1 1 0 0,1 0-1 0 0,-1-1 0 0 0,1 1 0 0 0,-1-1 0 0 0,1 1 287 0 0,4 5-3538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906"/>
    </inkml:context>
    <inkml:brush xml:id="br0">
      <inkml:brushProperty name="width" value="0.05" units="cm"/>
      <inkml:brushProperty name="height" value="0.05" units="cm"/>
      <inkml:brushProperty name="color" value="#849398"/>
    </inkml:brush>
  </inkml:definitions>
  <inkml:trace contextRef="#ctx0" brushRef="#br0">0 1 8288 0 0,'0'0'190'0'0,"0"0"28"0"0,1 1 7 0 0,2 4-28 0 0,-1 1-1 0 0,1 0 0 0 0,-1-1 1 0 0,0 1-1 0 0,-1 0 1 0 0,0 0-1 0 0,0 0 1 0 0,0 0-1 0 0,0 0 1 0 0,-1 0-1 0 0,0 0 0 0 0,0 0 1 0 0,-1 5-197 0 0,0-4 61 0 0,1 0-1 0 0,0 0 1 0 0,0 0 0 0 0,1 0-1 0 0,1 6-60 0 0,-1-6-204 0 0,0 0-1 0 0,0 0 0 0 0,0 0 0 0 0,-1 0 0 0 0,0 1 205 0 0,0 1-3858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366"/>
    </inkml:context>
    <inkml:brush xml:id="br0">
      <inkml:brushProperty name="width" value="0.05" units="cm"/>
      <inkml:brushProperty name="height" value="0.05" units="cm"/>
      <inkml:brushProperty name="color" value="#849398"/>
    </inkml:brush>
  </inkml:definitions>
  <inkml:trace contextRef="#ctx0" brushRef="#br0">8 1 1840 0 0,'0'2'133'0'0,"-4"31"2315"0"0,3-27-1805 0 0,0 0 0 0 0,0 0-1 0 0,1 0 1 0 0,0 0-1 0 0,0 0 1 0 0,0 0 0 0 0,1 6-643 0 0,10 23 1473 0 0,2 1-1002 0 0,-1-5-1255 0 0,-11-23-2832 0 0</inkml:trace>
  <inkml:trace contextRef="#ctx0" brushRef="#br0" timeOffset="1">13 544 1840 0 0,'0'16'-834'0'0,"0"15"2164"0"0,0-20 403 0 0,-1 1 0 0 0,0-1-1 0 0,-1 0 1 0 0,0 0 0 0 0,-1 3-1733 0 0,3-13 76 0 0,-1 1 0 0 0,1-1 0 0 0,0 0 0 0 0,0 1 0 0 0,1-1 0 0 0,-1 0 0 0 0,0 1 0 0 0,0-1 1 0 0,1 1-1 0 0,-1-1 0 0 0,1 0-76 0 0,1 10 219 0 0,0 15 587 0 0,1-6-4534 0 0,-3-19-190 0 0</inkml:trace>
  <inkml:trace contextRef="#ctx0" brushRef="#br0" timeOffset="2">8 1097 4608 0 0,'0'2'208'0'0,"-1"35"-223"0"0,1-23 2012 0 0,0 0 0 0 0,0 0 0 0 0,2 0 0 0 0,1 8-1997 0 0,0-6 410 0 0,-2-9-271 0 0,0 0 0 0 0,0 0 1 0 0,1 0-1 0 0,0 0 1 0 0,2 3-140 0 0,4 19-539 0 0,-3-17 190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765"/>
    </inkml:context>
    <inkml:brush xml:id="br0">
      <inkml:brushProperty name="width" value="0.05" units="cm"/>
      <inkml:brushProperty name="height" value="0.05" units="cm"/>
      <inkml:brushProperty name="color" value="#849398"/>
    </inkml:brush>
  </inkml:definitions>
  <inkml:trace contextRef="#ctx0" brushRef="#br0">6 1 8408 0 0,'0'0'381'0'0,"-5"7"134"0"0,5-4-501 0 0,0 1-20 0 0,4 9 98 0 0,1 34 2112 0 0,-1 7 68 0 0,-1-36-1893 0 0,3 11 36 0 0,3-6-388 0 0,6 9-448 0 0,-8-18-783 0 0,-2-5-168 0 0</inkml:trace>
  <inkml:trace contextRef="#ctx0" brushRef="#br0" timeOffset="1">147 612 10104 0 0,'0'0'464'0'0,"0"3"-10"0"0,-5 64 485 0 0,2-41 152 0 0,2-22-885 0 0,0 0 0 0 0,1 0 0 0 0,0 0 1 0 0,-1 0-1 0 0,1 0 0 0 0,1 0 0 0 0,-1 0 0 0 0,1 1-206 0 0,3 21 188 0 0,-3-19-262 0 0,0 0 0 0 0,0 1 0 0 0,1-1 0 0 0,0 0 0 0 0,0 0 0 0 0,1 0 0 0 0,0-1 1 0 0,0 1-1 0 0,2 2 74 0 0,-3-7-174 0 0,-1 0 1 0 0,1 0 0 0 0,-1 1-1 0 0,0-1 1 0 0,0 1 0 0 0,0-1-1 0 0,0 1 1 0 0,0-1 0 0 0,0 1-1 0 0,-1 0 1 0 0,1-1 0 0 0,-1 1-1 0 0,0 0 1 0 0,0-1 0 0 0,0 4 173 0 0,-1 5-832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128"/>
    </inkml:context>
    <inkml:brush xml:id="br0">
      <inkml:brushProperty name="width" value="0.05" units="cm"/>
      <inkml:brushProperty name="height" value="0.05" units="cm"/>
      <inkml:brushProperty name="color" value="#849398"/>
    </inkml:brush>
  </inkml:definitions>
  <inkml:trace contextRef="#ctx0" brushRef="#br0">11 0 9728 0 0,'0'0'446'0'0,"0"0"-10"0"0,0 2-280 0 0,-4 28 40 0 0,-2 9 1230 0 0,6-24-971 0 0,0-12-371 0 0,-1-1-1 0 0,1 1 1 0 0,0 0 0 0 0,1 0 0 0 0,-1 0-1 0 0,0-1 1 0 0,1 1 0 0 0,-1 0-1 0 0,1 0 1 0 0,0-1 0 0 0,0 1 0 0 0,0 0-84 0 0,3 7 2 0 0,-3-8-96 0 0,0 1 1 0 0,0 0 0 0 0,0-1 0 0 0,1 1-1 0 0,-1-1 1 0 0,0 1 0 0 0,1-1 0 0 0,0 1-1 0 0,0-1 94 0 0,1 2-1264 0 0,-3 4-3034 0 0</inkml:trace>
  <inkml:trace contextRef="#ctx0" brushRef="#br0" timeOffset="1">32 480 2760 0 0,'0'0'125'0'0,"1"2"-3"0"0,0 2 73 0 0,1-1 1 0 0,-1 1 0 0 0,-1 0 0 0 0,1 0 0 0 0,0 0 0 0 0,-1 0-1 0 0,0 0 1 0 0,0 0 0 0 0,-1 3-196 0 0,-6 41 6709 0 0,5-36-5856 0 0,0 0 1 0 0,0 1-1 0 0,1 1-853 0 0,1-12 33 0 0,1 0 1 0 0,-1 0-1 0 0,0 0 0 0 0,1-1 0 0 0,-1 1 0 0 0,1 0 1 0 0,0 0-1 0 0,0 0 0 0 0,-1 0 0 0 0,2 0-33 0 0,-1 0-105 0 0,0-1-1 0 0,-1 1 1 0 0,1-1-1 0 0,0 1 1 0 0,-1 0-1 0 0,1 0 1 0 0,-1-1 0 0 0,1 1-1 0 0,-1 0 1 0 0,0 0 105 0 0,0 9-4780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551"/>
    </inkml:context>
    <inkml:brush xml:id="br0">
      <inkml:brushProperty name="width" value="0.05" units="cm"/>
      <inkml:brushProperty name="height" value="0.05" units="cm"/>
      <inkml:brushProperty name="color" value="#849398"/>
    </inkml:brush>
  </inkml:definitions>
  <inkml:trace contextRef="#ctx0" brushRef="#br0">23 1 5984 0 0,'0'0'464'0'0,"-1"2"-306"0"0,-13 39 2773 0 0,13-36-2527 0 0,-1-1 0 0 0,1 1 1 0 0,0 0-1 0 0,0 0 0 0 0,0 0 0 0 0,0 0 0 0 0,1 2-404 0 0,0-5 242 0 0,0 0-462 0 0,1 1 1 0 0,-1-1 0 0 0,1 1 0 0 0,-1-1 0 0 0,1 0 0 0 0,0 1-1 0 0,0-1 1 0 0,0 1 219 0 0,6 14-830 0 0</inkml:trace>
  <inkml:trace contextRef="#ctx0" brushRef="#br0" timeOffset="1">75 353 7832 0 0,'0'0'696'0'0,"0"11"-560"0"0,0 0-136 0 0,-5 2 0 0 0,2-6 832 0 0,3 6 128 0 0,-5-2 32 0 0,5 0 8 0 0,0 6-432 0 0,-5-6-88 0 0,5 0-24 0 0,-5 1 0 0 0,5-4-264 0 0,0 3-64 0 0,0-3 0 0 0,0 4-4072 0 0,0-12-816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310"/>
    </inkml:context>
    <inkml:brush xml:id="br0">
      <inkml:brushProperty name="width" value="0.05" units="cm"/>
      <inkml:brushProperty name="height" value="0.05" units="cm"/>
      <inkml:brushProperty name="color" value="#849398"/>
    </inkml:brush>
  </inkml:definitions>
  <inkml:trace contextRef="#ctx0" brushRef="#br0">0 1 8232 0 0,'0'0'374'0'0,"0"0"0"0"0,2 1-241 0 0,3 1-58 0 0,0-1 1 0 0,0 1-1 0 0,-1-1 0 0 0,2 0 0 0 0,-1 0 0 0 0,0-1 1 0 0,0 1-1 0 0,1-1-75 0 0,47-1 1610 0 0,-23 0-1087 0 0,-6 2 345 0 0,18 3-868 0 0,-10 0 249 0 0,20 6 7 0 0,32-1-1095 0 0,-48-6 505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732"/>
    </inkml:context>
    <inkml:brush xml:id="br0">
      <inkml:brushProperty name="width" value="0.05" units="cm"/>
      <inkml:brushProperty name="height" value="0.05" units="cm"/>
      <inkml:brushProperty name="color" value="#849398"/>
    </inkml:brush>
  </inkml:definitions>
  <inkml:trace contextRef="#ctx0" brushRef="#br0">1 11 5984 0 0,'2'0'273'0'0,"93"-5"2231"0"0,-61 2-1001 0 0,1 1 1 0 0,0 2 0 0 0,9 2-1504 0 0,5 2-700 0 0,21-3 700 0 0,-52-1-412 0 0</inkml:trace>
  <inkml:trace contextRef="#ctx0" brushRef="#br0" timeOffset="1">896 23 8288 0 0,'30'0'184'0'0,"-17"0"40"0"0,-3 5 0 0 0,-2-2 8 0 0,0-3-232 0 0,10 5 0 0 0,-5-5 0 0 0,-3 0 0 0 0,-2-5 160 0 0,5 5-24 0 0,0 0 0 0 0,2 0-2672 0 0,-3-3-536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068"/>
    </inkml:context>
    <inkml:brush xml:id="br0">
      <inkml:brushProperty name="width" value="0.05" units="cm"/>
      <inkml:brushProperty name="height" value="0.05" units="cm"/>
      <inkml:brushProperty name="color" value="#849398"/>
    </inkml:brush>
  </inkml:definitions>
  <inkml:trace contextRef="#ctx0" brushRef="#br0">0 5 3224 0 0,'18'-5'288'0'0,"-18"5"-288"0"0,10 0 0 0 0,6 0 0 0 0,-2 0 768 0 0,-1 5 104 0 0,-13-5 24 0 0,17 0 0 0 0,-3 0-680 0 0,2 0-136 0 0,-1 0-80 0 0,-2 0-1896 0 0,0 0-440 0 0</inkml:trace>
  <inkml:trace contextRef="#ctx0" brushRef="#br0" timeOffset="1">1067 39 15664 0 0,'0'0'356'0'0,"7"-4"993"0"0,6 1-1368 0 0,1 1 0 0 0,-1 0 0 0 0,8 1 19 0 0,29-5-381 0 0,-45 5 423 0 0,0 1 0 0 0,0 0 0 0 0,0 0 0 0 0,0 0 0 0 0,0 1 0 0 0,4 0-42 0 0,12 2-685 0 0,-18-3-811 0 0,4 3-3962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487"/>
    </inkml:context>
    <inkml:brush xml:id="br0">
      <inkml:brushProperty name="width" value="0.05" units="cm"/>
      <inkml:brushProperty name="height" value="0.05" units="cm"/>
      <inkml:brushProperty name="color" value="#849398"/>
    </inkml:brush>
  </inkml:definitions>
  <inkml:trace contextRef="#ctx0" brushRef="#br0">1 12 11976 0 0,'0'-1'40'0'0,"0"1"0"0"0,1-1 0 0 0,-1 1 0 0 0,0-1 0 0 0,1 0 1 0 0,-1 1-1 0 0,1-1 0 0 0,-1 1 0 0 0,1-1 0 0 0,-1 1 1 0 0,1-1-1 0 0,-1 1 0 0 0,1 0 0 0 0,-1-1 0 0 0,1 1 0 0 0,0 0 1 0 0,-1-1-1 0 0,1 1 0 0 0,0 0 0 0 0,-1 0 0 0 0,1-1 0 0 0,0 1 1 0 0,-1 0-1 0 0,1 0 0 0 0,0 0 0 0 0,0 0 0 0 0,-1 0 0 0 0,1 0-40 0 0,25-1 193 0 0,-25 1-198 0 0,66 0 5 0 0,-20 0 0 0 0,-34 0 0 0 0</inkml:trace>
  <inkml:trace contextRef="#ctx0" brushRef="#br0" timeOffset="1">886 15 5064 0 0,'0'0'389'0'0,"2"0"-250"0"0,16 0-94 0 0,-9-1 727 0 0,0 1 1 0 0,1 0 0 0 0,-1 1 0 0 0,0 0-1 0 0,0 0 1 0 0,3 2-773 0 0,-3-1 228 0 0,-1-1-1 0 0,0 0 1 0 0,0 0 0 0 0,1-1-1 0 0,-1 0 1 0 0,1-1 0 0 0,7-1-228 0 0,20 0 435 0 0,19 0 187 0 0,-30 1-496 0 0,0 1 0 0 0,23 2-126 0 0,-27 0-724 0 0,0-1 0 0 0,11-2 724 0 0,0 0-1702 0 0,19-3-1294 0 0,-19 3 1462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832"/>
    </inkml:context>
    <inkml:brush xml:id="br0">
      <inkml:brushProperty name="width" value="0.05" units="cm"/>
      <inkml:brushProperty name="height" value="0.05" units="cm"/>
      <inkml:brushProperty name="color" value="#849398"/>
    </inkml:brush>
  </inkml:definitions>
  <inkml:trace contextRef="#ctx0" brushRef="#br0">0 6 1840 0 0,'80'8'1004'0'0,"107"-2"10161"0"0,-158-7-9645 0 0,-20 0-1142 0 0,1 1-1 0 0,0 0 1 0 0,0 1-1 0 0,3 0-377 0 0,48 0 168 0 0,-35-1-1194 0 0,-8-1-42 0 0,4 1-53 0 0</inkml:trace>
  <inkml:trace contextRef="#ctx0" brushRef="#br0" timeOffset="1">830 9 8664 0 0,'21'3'403'0'0,"-6"0"183"0"0,0 0-1 0 0,0-2 1 0 0,0 0-1 0 0,1-1 0 0 0,0 0-585 0 0,6-3 625 0 0,2 1 666 0 0,18-1-1291 0 0,-14 2 415 0 0,18-3-415 0 0,-19 0-1911 0 0,18 2 1911 0 0,-24 2-4510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188"/>
    </inkml:context>
    <inkml:brush xml:id="br0">
      <inkml:brushProperty name="width" value="0.05" units="cm"/>
      <inkml:brushProperty name="height" value="0.05" units="cm"/>
      <inkml:brushProperty name="color" value="#849398"/>
    </inkml:brush>
  </inkml:definitions>
  <inkml:trace contextRef="#ctx0" brushRef="#br0">1 62 5528 0 0,'1'1'422'0'0,"2"0"-208"0"0,1 0 0 0 0,-1 0 0 0 0,1-1-1 0 0,-1 1 1 0 0,1-1 0 0 0,-1 0-1 0 0,1 0 1 0 0,-1 0 0 0 0,1 0 0 0 0,-1 0-1 0 0,1-1 1 0 0,3-1-214 0 0,17 0 2326 0 0,5 1 595 0 0,16-4-2921 0 0,-16 2 1012 0 0,18 1-1012 0 0,-37 1 46 0 0,0 0 0 0 0,0-1 0 0 0,8-2-46 0 0,21-3-1338 0 0,-21 7-3540 0 0</inkml:trace>
  <inkml:trace contextRef="#ctx0" brushRef="#br0" timeOffset="1">952 8 7544 0 0,'7'-1'138'0'0,"0"0"1"0"0,-1 1 0 0 0,1-1-1 0 0,0 1 1 0 0,0 1-1 0 0,5 0-138 0 0,15 0 65 0 0,-21 0 345 0 0,1-1-1 0 0,0 1 1 0 0,0 0 0 0 0,5 2-410 0 0,-3-1 482 0 0,47 4 1607 0 0,19-1-1121 0 0,-71-4-1586 0 0,1-1-1 0 0,-1 0 1 0 0,0 0 0 0 0,1 0-1 0 0,-1 0 1 0 0,1-1 618 0 0,12-3-4260 0 0</inkml:trace>
  <inkml:trace contextRef="#ctx0" brushRef="#br0" timeOffset="2">2009 16 1440 0 0,'26'-4'64'0'0,"-13"4"8"0"0,2-8-72 0 0,1 8 0 0 0,2-4 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558"/>
    </inkml:context>
    <inkml:brush xml:id="br0">
      <inkml:brushProperty name="width" value="0.05" units="cm"/>
      <inkml:brushProperty name="height" value="0.05" units="cm"/>
      <inkml:brushProperty name="color" value="#849398"/>
    </inkml:brush>
  </inkml:definitions>
  <inkml:trace contextRef="#ctx0" brushRef="#br0">0 1 1840 0 0,'0'0'80'0'0,"0"0"16"0"0,0 0-96 0 0,0 0 0 0 0,0 0 0 0 0,0 0 0 0 0,0 0 2064 0 0,0 0 392 0 0,0 0 72 0 0,8 8 24 0 0,-8-8-1736 0 0,0 0-344 0 0,10 0-72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0.731"/>
    </inkml:context>
    <inkml:brush xml:id="br0">
      <inkml:brushProperty name="width" value="0.05" units="cm"/>
      <inkml:brushProperty name="height" value="0.05" units="cm"/>
      <inkml:brushProperty name="color" value="#849398"/>
    </inkml:brush>
  </inkml:definitions>
  <inkml:trace contextRef="#ctx0" brushRef="#br0">1 238 2304 0 0,'0'0'385'0'0,"13"-3"3863"0"0,93-38 1254 0 0,57-9-4081 0 0,-21 7-1233 0 0,76-30 270 0 0,-210 70-423 0 0,-2 2 7 0 0,0-1 0 0 0,0 0-1 0 0,-1 0 1 0 0,1-1 0 0 0,-1 0 0 0 0,1 0 0 0 0,-1 0 0 0 0,1-2-42 0 0,-5 5-110 0 0,-3 0-94 0 0,0 0 0 0 0,0 0 0 0 0,0 0 0 0 0,0 0 0 0 0,0 1 0 0 0,1-1 0 0 0,-1 1 0 0 0,0-1 0 0 0,-1 1 204 0 0,-5 2-1434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5.213"/>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877"/>
    </inkml:context>
    <inkml:brush xml:id="br0">
      <inkml:brushProperty name="width" value="0.05" units="cm"/>
      <inkml:brushProperty name="height" value="0.05" units="cm"/>
      <inkml:brushProperty name="color" value="#333333"/>
    </inkml:brush>
  </inkml:definitions>
  <inkml:trace contextRef="#ctx0" brushRef="#br0">0 0 11376 0 0,'0'0'256'0'0,"0"0"34"0"0,0 0 21 0 0,0 0-35 0 0,3 5 109 0 0,0 2-93 0 0,-2-4-184 0 0,1 1 0 0 0,-1-1 0 0 0,0 1 0 0 0,0-1 0 0 0,0 1 0 0 0,0 0 0 0 0,-1 0 0 0 0,1-1 0 0 0,-1 5-108 0 0,0 40 3 0 0,0-27-3826 0 0,0-10-619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177"/>
    </inkml:context>
    <inkml:brush xml:id="br0">
      <inkml:brushProperty name="width" value="0.05" units="cm"/>
      <inkml:brushProperty name="height" value="0.05" units="cm"/>
      <inkml:brushProperty name="color" value="#333333"/>
    </inkml:brush>
  </inkml:definitions>
  <inkml:trace contextRef="#ctx0" brushRef="#br0">3 0 12464 0 0,'0'0'281'0'0,"0"0"40"0"0,0 0 22 0 0,0 0-39 0 0,0 0-159 0 0,0 0 66 0 0,0 0 49 0 0,3 16 745 0 0,-6 2-345 0 0,1 0 1 0 0,1 1-1 0 0,1-1 0 0 0,2 12-660 0 0,-1 12 0 0 0,-1-23-4939 0 0,0-10-657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1.143"/>
    </inkml:context>
    <inkml:brush xml:id="br0">
      <inkml:brushProperty name="width" value="0.05" units="cm"/>
      <inkml:brushProperty name="height" value="0.05" units="cm"/>
      <inkml:brushProperty name="color" value="#849398"/>
    </inkml:brush>
  </inkml:definitions>
  <inkml:trace contextRef="#ctx0" brushRef="#br0">1 206 2304 0 0,'0'0'359'0'0,"0"0"666"0"0,15-6 3785 0 0,37-10-1378 0 0,-12 3-2538 0 0,86-27 579 0 0,0 0-914 0 0,-83 26 147 0 0,37-17-706 0 0,-9 3 700 0 0,-17 11-35 0 0,-53 16-569 0 0,-1 1 0 0 0,0 0 0 0 0,0 0 11 0 0,0 0 42 0 0,0 0 13 0 0,-13 8 1436 0 0,8-6-3927 0 0,1 0 928 0 0,-1 0-20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041"/>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406"/>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9.948"/>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0.713"/>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084"/>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423"/>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74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080"/>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476"/>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812"/>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4.957"/>
    </inkml:context>
    <inkml:brush xml:id="br0">
      <inkml:brushProperty name="width" value="0.05" units="cm"/>
      <inkml:brushProperty name="height" value="0.05" units="cm"/>
      <inkml:brushProperty name="color" value="#333333"/>
    </inkml:brush>
  </inkml:definitions>
  <inkml:trace contextRef="#ctx0" brushRef="#br0">53 40 1376 0 0,'-26'-2'421'0'0,"1"1"4412"0"0,24 1-4251 0 0,1 0-34 0 0,0 0-31 0 0,18 1 894 0 0,20 0-515 0 0,0-1 0 0 0,10-3-896 0 0,6-1 469 0 0,91-8 193 0 0,-30 2-401 0 0,-68 6-143 0 0,-17 0-424 0 0,14 2 306 0 0,-31 5-1274 0 0,-12-2-2848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153"/>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515"/>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853"/>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4.260"/>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620"/>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7.511"/>
    </inkml:context>
    <inkml:brush xml:id="br0">
      <inkml:brushProperty name="width" value="0.05" units="cm"/>
      <inkml:brushProperty name="height" value="0.05" units="cm"/>
      <inkml:brushProperty name="color" value="#849398"/>
    </inkml:brush>
  </inkml:definitions>
  <inkml:trace contextRef="#ctx0" brushRef="#br0">0 1 1376 0 0,'0'0'387'0'0,"0"0"1086"0"0,0 0 478 0 0,0 0 96 0 0,0 0-173 0 0,0 0-820 0 0,0 0-354 0 0,0 0-76 0 0,0 0-14 0 0,0 0-2 0 0,0 0 0 0 0,0 0 0 0 0,0 0-27 0 0,0 0-113 0 0,0 0-55 0 0,0 0-11 0 0,0 0-20 0 0,3 4 483 0 0,-2-3-754 0 0,0 1-1 0 0,-1 0 1 0 0,1-1-1 0 0,-1 1 0 0 0,0 0 1 0 0,1 0-1 0 0,-1 0 0 0 0,0-1 1 0 0,0 3-111 0 0,0-2 91 0 0,0 0 0 0 0,0 1 0 0 0,0-1 0 0 0,1 0 0 0 0,-1 1 0 0 0,1-1 0 0 0,0 1-91 0 0,1 5 148 0 0,0 0-1 0 0,0 0 0 0 0,-1 0 1 0 0,0 0-1 0 0,0 6-147 0 0,5 53 624 0 0,-4-37-426 0 0,-3 19-198 0 0,1-12 168 0 0,-3 19 289 0 0,5-67-4882 0 0,-1 6 3420 0 0,-1 2-1011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129"/>
    </inkml:context>
    <inkml:brush xml:id="br0">
      <inkml:brushProperty name="width" value="0.05" units="cm"/>
      <inkml:brushProperty name="height" value="0.05" units="cm"/>
      <inkml:brushProperty name="color" value="#849398"/>
    </inkml:brush>
  </inkml:definitions>
  <inkml:trace contextRef="#ctx0" brushRef="#br0">0 1 2760 0 0,'0'0'513'0'0,"0"0"1115"0"0,0 0 489 0 0,0 0 99 0 0,0 0-198 0 0,0 0-922 0 0,0 0-404 0 0,0 0-79 0 0,0 0-37 0 0,0 0-83 0 0,1 1-39 0 0,2 10-32 0 0,1 0 0 0 0,-1 1 0 0 0,-1 0-1 0 0,1 7-421 0 0,-2-11 55 0 0,1 0-1 0 0,0 0 0 0 0,0-1 1 0 0,1 1-1 0 0,-1-1 0 0 0,2 0 1 0 0,-1 0-1 0 0,4 4-54 0 0,-3-6 133 0 0,-4-4 27 0 0,3 3 134 0 0,-3-4-293 0 0,0 1 0 0 0,0-1 0 0 0,1 0 0 0 0,-1 1 0 0 0,0-1 1 0 0,0 0-1 0 0,1 0 0 0 0,-1 1 0 0 0,0-1 0 0 0,1 0 0 0 0,-1 0 0 0 0,0 0 1 0 0,1 1-1 0 0,-1-1 0 0 0,0 0 0 0 0,1 0 0 0 0,-1 0 0 0 0,1 0 0 0 0,-1 0 1 0 0,0 0-1 0 0,1 0 0 0 0,-1 0-1 0 0,1 0 1 0 0,0 0-1 0 0,-1 1 0 0 0,0-1 0 0 0,0 0 0 0 0,1 0 0 0 0,-1 0 0 0 0,0 0 0 0 0,0 0 0 0 0,1 0 0 0 0,-1 0 0 0 0,0 0 0 0 0,0 0 0 0 0,1 0 0 0 0,-1 0 0 0 0,0 0 0 0 0,1 0 0 0 0,-1 0 0 0 0,0 0 0 0 0,0 0 0 0 0,1 0 0 0 0,-1 0 0 0 0,0 0 0 0 0,0-1 0 0 0,0 1 0 0 0,1 0 0 0 0,-1 0 0 0 0,0 0 0 0 0,0 0 0 0 0,1 0 0 0 0,-1-1 0 0 0,0 1 0 0 0,0 0 0 0 0,0 0 0 0 0,0 0 0 0 0,1-1 0 0 0,-1 1 0 0 0,0 0 0 0 0,0 0 0 0 0,0-1 0 0 0,0 1 0 0 0,0 0 0 0 0,0 0 0 0 0,2-3 13 0 0,-1 1-1 0 0,1-1 0 0 0,-1 0 0 0 0,0 1 1 0 0,0-1-1 0 0,0 0 0 0 0,0 0 0 0 0,0 1 1 0 0,-1-3-13 0 0,6-13 212 0 0,2-8-199 0 0,-1 10-27 0 0,-6 16-56 0 0,-1 0 2 0 0,0 0 4 0 0,0 0 11 0 0,8 9 1 0 0,-6-7 55 0 0,-1 0 1 0 0,1 0-1 0 0,0 0 1 0 0,-1 0-1 0 0,0 0 1 0 0,1 0-1 0 0,-1 0 0 0 0,0 0 1 0 0,0 1-4 0 0,2 5 93 0 0,0-1 0 0 0,0 0 1 0 0,4 5-94 0 0,-4-6 10 0 0,-1 0-10 0 0,4 0 0 0 0,-5-6 26 0 0,-1 1 0 0 0,1-1 0 0 0,-1 1 0 0 0,1-1 0 0 0,0 0-1 0 0,0 1 1 0 0,-1-1 0 0 0,1 0 0 0 0,0 1 0 0 0,-1-1 0 0 0,1 0-1 0 0,0 0 1 0 0,0 0 0 0 0,-1 0 0 0 0,1 0 0 0 0,0 1 0 0 0,0-2-1 0 0,-1 1 1 0 0,1 0 0 0 0,0 0 0 0 0,0 0 0 0 0,-1 0 0 0 0,1 0-1 0 0,0-1 1 0 0,0 1 0 0 0,-1 0 0 0 0,1 0 0 0 0,0-1 0 0 0,-1 1 0 0 0,1-1-1 0 0,0 1 1 0 0,-1-1 0 0 0,1 1 0 0 0,-1-1 0 0 0,1 1 0 0 0,-1-1-1 0 0,1 1 1 0 0,-1-1 0 0 0,1 0 0 0 0,-1 1-26 0 0,2-4 219 0 0,0-1 0 0 0,0 1 0 0 0,0 0 0 0 0,-1 0 0 0 0,0-1 0 0 0,1-1-219 0 0,0-4 108 0 0,-1 5-61 0 0,-1 0-1 0 0,1 0 0 0 0,-1-1 1 0 0,-1 1-1 0 0,1 0 1 0 0,-1 0-1 0 0,0 0 0 0 0,0-2-46 0 0,-1-1-11 0 0,2 7 9 0 0,0 1-1 0 0,0 0 0 0 0,0-1 0 0 0,0 1 0 0 0,0 0 0 0 0,-1-1 0 0 0,1 1 1 0 0,0 0-1 0 0,0-1 0 0 0,0 1 0 0 0,0 0 0 0 0,0-1 0 0 0,0 1 1 0 0,0 0-1 0 0,0-1 0 0 0,1 1 0 0 0,-1 0 0 0 0,0-1 0 0 0,0 1 1 0 0,0 0-1 0 0,0-1 0 0 0,0 1 0 0 0,0 0 0 0 0,1-1 0 0 0,-1 1 3 0 0,0-1-22 0 0,1 0-59 0 0,-1 1-45 0 0,0 0-215 0 0,0 0-91 0 0,0 0-820 0 0,0 0-3382 0 0,2-1-1446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553"/>
    </inkml:context>
    <inkml:brush xml:id="br0">
      <inkml:brushProperty name="width" value="0.05" units="cm"/>
      <inkml:brushProperty name="height" value="0.05" units="cm"/>
      <inkml:brushProperty name="color" value="#849398"/>
    </inkml:brush>
  </inkml:definitions>
  <inkml:trace contextRef="#ctx0" brushRef="#br0">0 0 11600 0 0,'0'0'264'0'0,"0"0"34"0"0,0 0 21 0 0,0 0-36 0 0,0 0-141 0 0,0 0 102 0 0,0 0 63 0 0,1 1 12 0 0,2 15 29 0 0,0 0 0 0 0,-1 0 0 0 0,0 4-348 0 0,0-1-324 0 0,0-8 164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930"/>
    </inkml:context>
    <inkml:brush xml:id="br0">
      <inkml:brushProperty name="width" value="0.05" units="cm"/>
      <inkml:brushProperty name="height" value="0.05" units="cm"/>
      <inkml:brushProperty name="color" value="#849398"/>
    </inkml:brush>
  </inkml:definitions>
  <inkml:trace contextRef="#ctx0" brushRef="#br0">9 5 9760 0 0,'-7'-4'1056'0'0,"5"4"-936"0"0,2 0 500 0 0,0 0 204 0 0,0 0 37 0 0,0 0-21 0 0,0 0-128 0 0,0 0-59 0 0,0 0-11 0 0,0 0-16 0 0,0 0-55 0 0,0 14 1402 0 0,1-12-1869 0 0,0 0 0 0 0,0 0 0 0 0,0 1 0 0 0,0-1 0 0 0,0 0 0 0 0,0 0 1 0 0,0-1-1 0 0,0 1 0 0 0,1 0 0 0 0,-1 0 0 0 0,2 0-104 0 0,20 19 476 0 0,-4-5-369 0 0,-4-3 471 0 0,13 10-578 0 0,-18-15 1 0 0,1 0 0 0 0,-1 1-1 0 0,-1 1 1 0 0,1-1-1 0 0,1 5 0 0 0,0 0 2 0 0,10 9-2 0 0,-12-13 9 0 0,-4-5 54 0 0,-4-5-48 0 0,-1 1 0 0 0,1-1 0 0 0,0 1 0 0 0,-1 0 0 0 0,1-1 0 0 0,0 1 0 0 0,-1 0 0 0 0,1-1 0 0 0,-1 1 1 0 0,1 0-1 0 0,-1 0 0 0 0,0 0 0 0 0,1-1 0 0 0,-1 1 0 0 0,0 0 0 0 0,1 0 0 0 0,-1 0 0 0 0,0 0 0 0 0,0 0-15 0 0,0 0 159 0 0,-3 7 506 0 0,-37 30 415 0 0,5-6-792 0 0,-6 9-288 0 0,17-13 0 0 0,20-23-6 0 0,2-3-14 0 0,1 0 0 0 0,0 0 1 0 0,-1-1-1 0 0,1 1 1 0 0,0 0-1 0 0,0 0 0 0 0,0 0 1 0 0,0 1-1 0 0,1-1 1 0 0,-1 1 19 0 0,-1 2-86 0 0,2-4-4886 0 0,0-1-1983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303"/>
    </inkml:context>
    <inkml:brush xml:id="br0">
      <inkml:brushProperty name="width" value="0.05" units="cm"/>
      <inkml:brushProperty name="height" value="0.05" units="cm"/>
      <inkml:brushProperty name="color" value="#849398"/>
    </inkml:brush>
  </inkml:definitions>
  <inkml:trace contextRef="#ctx0" brushRef="#br0">0 6 12752 0 0,'0'0'586'0'0,"0"0"-15"0"0,7-1-344 0 0,2 0-124 0 0,7-1 1489 0 0,1 1-1 0 0,1 0-1591 0 0,-13 1 324 0 0,0 0 1 0 0,1 1-1 0 0,-1 0 0 0 0,0-1 0 0 0,1 2 0 0 0,-1-1 0 0 0,0 1 0 0 0,2 0-324 0 0,2 2-206 0 0,5 2-523 0 0,-5-1-4903 0 0,-7-3-168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675"/>
    </inkml:context>
    <inkml:brush xml:id="br0">
      <inkml:brushProperty name="width" value="0.05" units="cm"/>
      <inkml:brushProperty name="height" value="0.05" units="cm"/>
      <inkml:brushProperty name="color" value="#849398"/>
    </inkml:brush>
  </inkml:definitions>
  <inkml:trace contextRef="#ctx0" brushRef="#br0">10 1 13072 0 0,'0'0'297'0'0,"-6"2"826"0"0,3-2-1014 0 0,3 0 395 0 0,0 0 169 0 0,0 0 30 0 0,0 0-34 0 0,0 0-172 0 0,0 0-75 0 0,10 2 25 0 0,1-1 0 0 0,0 0 1 0 0,0 0-1 0 0,1-1 0 0 0,9-2-447 0 0,13 1-1070 0 0,-24 1-3599 0 0,-1-2-1593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131"/>
    </inkml:context>
    <inkml:brush xml:id="br0">
      <inkml:brushProperty name="width" value="0.05" units="cm"/>
      <inkml:brushProperty name="height" value="0.05" units="cm"/>
      <inkml:brushProperty name="color" value="#849398"/>
    </inkml:brush>
  </inkml:definitions>
  <inkml:trace contextRef="#ctx0" brushRef="#br0">0 1 12464 0 0,'0'0'281'0'0,"0"0"40"0"0,0 0 22 0 0,0 0-39 0 0,5 4-87 0 0,-1-1 290 0 0,0-1 0 0 0,0 1 0 0 0,0-1 0 0 0,1 0 0 0 0,-1 0-1 0 0,5 1-506 0 0,5 3 764 0 0,29 13 1407 0 0,-1 2 0 0 0,18 13-2171 0 0,-41-22-79 0 0,0 0 0 0 0,0 2 1 0 0,-1 0-1 0 0,-1 1 0 0 0,2 5 79 0 0,-5-7-1494 0 0,-14-12 488 0 0,0-1-223 0 0,0 0-967 0 0,0 0-3690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964"/>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495"/>
    </inkml:context>
    <inkml:brush xml:id="br0">
      <inkml:brushProperty name="width" value="0.05" units="cm"/>
      <inkml:brushProperty name="height" value="0.05" units="cm"/>
      <inkml:brushProperty name="color" value="#849398"/>
    </inkml:brush>
  </inkml:definitions>
  <inkml:trace contextRef="#ctx0" brushRef="#br0">132 1 14600 0 0,'0'0'330'0'0,"0"0"45"0"0,0 0 20 0 0,0 0-38 0 0,0 0-176 0 0,1 1 110 0 0,-1 1-176 0 0,0 0-1 0 0,0 0 1 0 0,0 0 0 0 0,0 0-1 0 0,0 0 1 0 0,0 0 0 0 0,0 0-1 0 0,-1 0 1 0 0,1 0 0 0 0,-1 0-1 0 0,0 0-114 0 0,-9 26 633 0 0,5-15-370 0 0,-41 99 794 0 0,16-46-1059 0 0,6-13-300 0 0,20-45-83 0 0,-4 13 141 0 0,5-6-5302 0 0,3-9-166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859"/>
    </inkml:context>
    <inkml:brush xml:id="br0">
      <inkml:brushProperty name="width" value="0.05" units="cm"/>
      <inkml:brushProperty name="height" value="0.05" units="cm"/>
      <inkml:brushProperty name="color" value="#849398"/>
    </inkml:brush>
  </inkml:definitions>
  <inkml:trace contextRef="#ctx0" brushRef="#br0">1 0 14856 0 0,'0'0'680'0'0,"0"0"-11"0"0,0 0-389 0 0,2 6 466 0 0,-1-4-638 0 0,0 0 0 0 0,0 1-1 0 0,0-1 1 0 0,0 0 0 0 0,-1 0-1 0 0,1 1 1 0 0,-1-1-1 0 0,1 1 1 0 0,-1-1 0 0 0,0 1-108 0 0,0 30 905 0 0,-1-17-536 0 0,4 98 664 0 0,-6-56-969 0 0,3-56-63 0 0,-1 6 9 0 0,0-8 43 0 0,4-4 75 0 0,5-13 78 0 0,-6 13 17 0 0,0 0-1 0 0,0 1 1 0 0,0-1-1 0 0,2-2-222 0 0,-1 2 148 0 0,0 1 0 0 0,0-1-1 0 0,0 1 1 0 0,0 0-1 0 0,1 0 1 0 0,0 0-1 0 0,-1 1 1 0 0,1-1 0 0 0,0 1-1 0 0,0 0 1 0 0,0 0-1 0 0,2 0-147 0 0,-4 1 28 0 0,1 1-1 0 0,-1-1 1 0 0,0 1 0 0 0,1-1-1 0 0,-1 1 1 0 0,0 0-1 0 0,1 0 1 0 0,-1 0-1 0 0,1 1 1 0 0,-1-1-1 0 0,0 0 1 0 0,1 1-1 0 0,-1-1 1 0 0,0 1-1 0 0,0 0 1 0 0,1 0 0 0 0,-1 0-1 0 0,0 0 1 0 0,0 0-1 0 0,0 1 1 0 0,0-1-1 0 0,0 0 1 0 0,0 1-1 0 0,0 1-27 0 0,10 9 14 0 0,-1 1 1 0 0,0 0-1 0 0,-2 1 0 0 0,5 7-14 0 0,-3-4-77 0 0,-6-12-1067 0 0,-1 0-6129 0 0,-3-4 383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3.542"/>
    </inkml:context>
    <inkml:brush xml:id="br0">
      <inkml:brushProperty name="width" value="0.05" units="cm"/>
      <inkml:brushProperty name="height" value="0.05" units="cm"/>
      <inkml:brushProperty name="color" value="#849398"/>
    </inkml:brush>
  </inkml:definitions>
  <inkml:trace contextRef="#ctx0" brushRef="#br0">1 10 7368 0 0,'0'0'568'0'0,"1"-6"-437"0"0,1 4 6520 0 0,-2 2-6583 0 0,0 0 0 0 0,1-1 0 0 0,-1 1 1 0 0,0 0-1 0 0,0 0 0 0 0,1 0 0 0 0,-1 0 0 0 0,0 0 0 0 0,1 0 0 0 0,-1 0 0 0 0,0-1 0 0 0,1 1 0 0 0,-1 0 0 0 0,0 0 0 0 0,1 0 0 0 0,-1 0 1 0 0,0 1-1 0 0,1-1 0 0 0,-1 0 0 0 0,0 0 0 0 0,1 0 0 0 0,-1 0 0 0 0,0 0 0 0 0,0 0 0 0 0,1 0 0 0 0,-1 1 0 0 0,0-1 0 0 0,1 0 1 0 0,-1 0-1 0 0,0 0-68 0 0,7 11 759 0 0,-2 15 536 0 0,-2-6-834 0 0,2 17-227 0 0,-1 0-1 0 0,-2 6-233 0 0,-2-43 230 0 0,9-12 28 0 0,2-5 71 0 0,-10 15-295 0 0,0 0 1 0 0,0 1-1 0 0,0-1 1 0 0,0 1 0 0 0,0-1-1 0 0,0 1 1 0 0,0-1 0 0 0,0 1-1 0 0,1-1 1 0 0,-1 1 0 0 0,0 0-1 0 0,1 0 1 0 0,-1 0 0 0 0,1-1-1 0 0,-1 2 1 0 0,1-1 0 0 0,0 0-1 0 0,1-1-34 0 0,18-4 120 0 0,-14 4 29 0 0,0-1-1 0 0,0 2 1 0 0,0-1 0 0 0,1 1-1 0 0,-1 0 1 0 0,1 0-149 0 0,-6 1 44 0 0,1 0 0 0 0,-1 1 0 0 0,0-1 1 0 0,1 1-1 0 0,-1-1 0 0 0,0 1 0 0 0,1 0 1 0 0,-1-1-1 0 0,0 1 0 0 0,0 0 0 0 0,1 1 0 0 0,-1-1 1 0 0,0 0-1 0 0,0 1 0 0 0,0-1 0 0 0,-1 1 1 0 0,1-1-1 0 0,0 1 0 0 0,-1 0 0 0 0,2 2-44 0 0,0 0-24 0 0,0 0 0 0 0,-1 1 0 0 0,0 0 0 0 0,0 0 0 0 0,0 0 0 0 0,0 0 0 0 0,-1 0 0 0 0,0 0 0 0 0,0 0-1 0 0,0 0 1 0 0,-1 0 0 0 0,0 1 0 0 0,0-1 0 0 0,0 0 0 0 0,-1 5 24 0 0,1-9 10 0 0,0 1-1 0 0,-1-1 1 0 0,1 0 0 0 0,0 0 0 0 0,-1 1-1 0 0,1-1 1 0 0,-1 0 0 0 0,0 0 0 0 0,1 0-1 0 0,-1 0 1 0 0,0 0 0 0 0,0 0 0 0 0,1 0-1 0 0,-1 0 1 0 0,0 0 0 0 0,0 0 0 0 0,0 0-1 0 0,0 0 1 0 0,0 0 0 0 0,-1-1 0 0 0,1 1-10 0 0,-1 0 16 0 0,0 0 0 0 0,-1 0 0 0 0,1-1 0 0 0,0 1 1 0 0,-1-1-1 0 0,1 1 0 0 0,-1-1 0 0 0,1 0 1 0 0,-1 0-1 0 0,1 0 0 0 0,-1 0-16 0 0,-6-1-201 0 0,1-1 0 0 0,-1 0 0 0 0,0 0-1 0 0,1-1 1 0 0,-9-3 201 0 0,7 2-329 0 0,-20-7-3767 0 0,25 10 2706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4.685"/>
    </inkml:context>
    <inkml:brush xml:id="br0">
      <inkml:brushProperty name="width" value="0.05" units="cm"/>
      <inkml:brushProperty name="height" value="0.05" units="cm"/>
      <inkml:brushProperty name="color" value="#849398"/>
    </inkml:brush>
  </inkml:definitions>
  <inkml:trace contextRef="#ctx0" brushRef="#br0">0 9 11312 0 0,'0'0'256'0'0,"0"0"34"0"0,7-5 393 0 0,-5 2-535 0 0,-2 2 563 0 0,0 1 238 0 0,0 0 47 0 0,0 0-56 0 0,0 0-278 0 0,0 0-118 0 0,5 11 788 0 0,-4-3-1109 0 0,1 0-1 0 0,-1 0 1 0 0,0 0-1 0 0,-1 0 1 0 0,0 0-1 0 0,-1 6-222 0 0,1 5 221 0 0,2 178 937 0 0,1-179-686 0 0,-3-18-514 0 0,0 0 0 0 0,0 0 0 0 0,0 1 0 0 0,0-1-1 0 0,0 0 1 0 0,0 0 0 0 0,0 1 0 0 0,0-1 0 0 0,0 0 0 0 0,0 0 0 0 0,0 1 0 0 0,0-1 0 0 0,1 0 0 0 0,-1 0 0 0 0,0 0 0 0 0,0 1 0 0 0,0-1 0 0 0,0 0 0 0 0,0 0 0 0 0,1 0 0 0 0,-1 1 0 0 0,0-1 0 0 0,0 0 0 0 0,0 0 0 0 0,1 0 0 0 0,-1 0 0 0 0,0 0 0 0 0,0 0 0 0 0,0 0-1 0 0,1 1 1 0 0,-1-1 0 0 0,0 0 0 0 0,0 0 0 0 0,1 0 0 0 0,-1 0 0 0 0,0 0 0 0 0,0 0 0 0 0,1 0 0 0 0,-1 0 0 0 0,0 0 0 0 0,0 0 0 0 0,0 0 0 0 0,1 0 0 0 0,-1 0 0 0 0,0 0 0 0 0,0-1 0 0 0,1 1 0 0 0,-1 0 0 0 0,0 0 0 0 0,0 0 0 0 0,0 0 0 0 0,1 0 42 0 0,10-7-3375 0 0,-6 1 1839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158"/>
    </inkml:context>
    <inkml:brush xml:id="br0">
      <inkml:brushProperty name="width" value="0.05" units="cm"/>
      <inkml:brushProperty name="height" value="0.05" units="cm"/>
      <inkml:brushProperty name="color" value="#849398"/>
    </inkml:brush>
  </inkml:definitions>
  <inkml:trace contextRef="#ctx0" brushRef="#br0">0 78 13072 0 0,'0'0'297'0'0,"0"0"39"0"0,0 0 19 0 0,1-1-34 0 0,0-2-126 0 0,-1 3 250 0 0,0 0 130 0 0,0 0 29 0 0,12 7 2134 0 0,-10-2-2437 0 0,1 0 0 0 0,-1-1 0 0 0,0 1 0 0 0,-1 0 0 0 0,1 2-301 0 0,4 11 192 0 0,-2-9-169 0 0,-4-7 9 0 0,1 0 0 0 0,-1 0 1 0 0,1 0-1 0 0,0 0 0 0 0,0 0 1 0 0,0 0-1 0 0,0 0 0 0 0,0 0 1 0 0,0 0-1 0 0,1-1 1 0 0,-1 1-1 0 0,1 0 0 0 0,-1-1 1 0 0,1 1-1 0 0,0-1 0 0 0,1 2-32 0 0,-2-3-13 0 0,0 0-1 0 0,0 1 1 0 0,0-1-1 0 0,0 0 1 0 0,0 0-1 0 0,-1 1 1 0 0,1-1-1 0 0,0 0 1 0 0,0 0-1 0 0,0 0 1 0 0,0 0-1 0 0,0 0 1 0 0,0-1-1 0 0,0 1 1 0 0,0 0-1 0 0,0 0 1 0 0,0-1-1 0 0,0 1 1 0 0,0 0-1 0 0,0-1 0 0 0,0 1 1 0 0,0-1-1 0 0,-1 1 1 0 0,1-1-1 0 0,0 1 1 0 0,0-1-1 0 0,-1 0 1 0 0,1 1-1 0 0,0-1 14 0 0,1-1 3 0 0,0 1-1 0 0,-1-1 1 0 0,1 0-1 0 0,-1 1 1 0 0,1-1-1 0 0,-1 0 1 0 0,0 0-1 0 0,1 0 1 0 0,-1 0-1 0 0,0 0 1 0 0,0 0-1 0 0,-1 0 1 0 0,1 0-1 0 0,0-1 1 0 0,-1 1-1 0 0,1 0 1 0 0,-1 0-1 0 0,0-2-2 0 0,1 0 19 0 0,0 2-27 0 0,0-1 0 0 0,0 1 0 0 0,1 0 0 0 0,-1-1 0 0 0,1 1 0 0 0,-1 0 0 0 0,1 0 0 0 0,0 0 0 0 0,0 0 0 0 0,0 0 0 0 0,0 0 0 0 0,0 0 0 0 0,0 1 0 0 0,1-1 0 0 0,-1 1 0 0 0,2-1 8 0 0,-4 2-1 0 0,1-1-1 0 0,0 1 0 0 0,-1 0 1 0 0,1 0-1 0 0,0 0 1 0 0,-1 0-1 0 0,1 0 0 0 0,0 0 1 0 0,0 0-1 0 0,-1 0 0 0 0,1 0 1 0 0,0 0-1 0 0,-1 0 1 0 0,1 0-1 0 0,0 0 0 0 0,-1 1 1 0 0,1-1-1 0 0,0 0 0 0 0,-1 0 1 0 0,1 1-1 0 0,0-1 0 0 0,-1 1 1 0 0,1-1-1 0 0,-1 0 1 0 0,1 1-1 0 0,0-1 0 0 0,-1 1 1 0 0,0-1-1 0 0,1 1 0 0 0,-1 0 1 0 0,1-1-1 0 0,-1 1 0 0 0,0-1 1 0 0,1 1-1 0 0,-1 0 1 0 0,0-1-1 0 0,1 1 0 0 0,-1 0 1 0 0,0 0 1 0 0,0-1-1 0 0,18 41 195 0 0,-9-21-97 0 0,2 10-97 0 0,-5-12-171 0 0,-6-16 172 0 0,0-2-1 0 0,0 0 1 0 0,0 1-1 0 0,0-1 1 0 0,0 1-1 0 0,0-1 1 0 0,1 0-1 0 0,-1 1 1 0 0,0-1-1 0 0,0 0 1 0 0,0 1-1 0 0,1-1 1 0 0,-1 0-1 0 0,0 1 1 0 0,0-1-1 0 0,1 0 1 0 0,-1 1-1 0 0,0-1 1 0 0,1 0-1 0 0,-1 0 0 0 0,0 1 1 0 0,1-1-1 0 0,-1 0 1 0 0,0 0-1 0 0,1 0 0 0 0,-1 1 20 0 0,1-1-1 0 0,-1 0 0 0 0,1 1 0 0 0,-1-1 0 0 0,1 0 0 0 0,-1 0 1 0 0,1 0-1 0 0,0 0 0 0 0,-1 1 0 0 0,1-1 0 0 0,-1 0 1 0 0,1 0-1 0 0,-1 0 0 0 0,1 0 0 0 0,0 0 0 0 0,-1 0 1 0 0,1 0-1 0 0,-1-1 0 0 0,1 1 0 0 0,-1 0 0 0 0,1 0 0 0 0,-1 0 1 0 0,1 0-1 0 0,-1-1 0 0 0,1 1 0 0 0,-1 0 0 0 0,1-1 1 0 0,-1 1-1 0 0,1 0 0 0 0,-1-1 0 0 0,1 1 0 0 0,-1 0 1 0 0,0-1-1 0 0,1 1-19 0 0,11-15 1033 0 0,-10 10-911 0 0,0 1 1 0 0,1-1 0 0 0,-2 0-1 0 0,1 0 1 0 0,0 0 0 0 0,-1 0-1 0 0,0 0 1 0 0,0 0-1 0 0,-1 0 1 0 0,0-2-123 0 0,1-9 10 0 0,-2 0-1 0 0,-1-9-9 0 0,0 12 37 0 0,1-6-2 0 0,2-13-35 0 0,-1 9-8273 0 0,0 23 1588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703"/>
    </inkml:context>
    <inkml:brush xml:id="br0">
      <inkml:brushProperty name="width" value="0.05" units="cm"/>
      <inkml:brushProperty name="height" value="0.05" units="cm"/>
      <inkml:brushProperty name="color" value="#849398"/>
    </inkml:brush>
  </inkml:definitions>
  <inkml:trace contextRef="#ctx0" brushRef="#br0">1 7 14888 0 0,'0'0'680'0'0,"0"0"-11"0"0,0 0-429 0 0,2-1-180 0 0,2-2 967 0 0,-4 2-942 0 0,0 1 1 0 0,0 0 0 0 0,0 0 0 0 0,0 0-1 0 0,1 0 1 0 0,-1-1 0 0 0,0 1-1 0 0,0 0 1 0 0,0 0 0 0 0,1 0 0 0 0,-1 0-1 0 0,0 0 1 0 0,0 0 0 0 0,0-1 0 0 0,1 1-1 0 0,-1 0 1 0 0,0 0 0 0 0,0 0-1 0 0,1 0 1 0 0,-1 0 0 0 0,0 0 0 0 0,0 0-1 0 0,0 0 1 0 0,1 0 0 0 0,-1 0-1 0 0,0 0 1 0 0,0 0 0 0 0,1 0 0 0 0,-1 0-1 0 0,0 1 1 0 0,0-1 0 0 0,0 0-1 0 0,1 0 1 0 0,-1 0 0 0 0,0 0 0 0 0,0 0-1 0 0,1 0-85 0 0,9 5 230 0 0,0 1-1 0 0,0-1 0 0 0,0 2 1 0 0,1 1-230 0 0,22 12 78 0 0,27 13 42 0 0,-21-13-49 0 0,-2 2 0 0 0,4 4-71 0 0,-38-24-31 0 0,1-1 0 0 0,-1 1 0 0 0,0 0 0 0 0,1-1 0 0 0,1 1 31 0 0,-4-2-151 0 0,2 0 215 0 0,-3 1 3736 0 0,-11 12-3598 0 0,-1 2 0 0 0,2 0 0 0 0,0 0 0 0 0,1 1 0 0 0,0 1-202 0 0,-22 35 390 0 0,-1 0-1895 0 0,28-46 18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088"/>
    </inkml:context>
    <inkml:brush xml:id="br0">
      <inkml:brushProperty name="width" value="0.05" units="cm"/>
      <inkml:brushProperty name="height" value="0.05" units="cm"/>
      <inkml:brushProperty name="color" value="#849398"/>
    </inkml:brush>
  </inkml:definitions>
  <inkml:trace contextRef="#ctx0" brushRef="#br0">0 14 3224 0 0,'0'0'457'0'0,"0"0"711"0"0,0 0 311 0 0,0 0 66 0 0,0 0-101 0 0,16 2 6246 0 0,-16-2-7603 0 0,0 0-1 0 0,0 0 0 0 0,1 0 0 0 0,-1 0 1 0 0,0 0-1 0 0,0 0 0 0 0,0 0 0 0 0,0 0 0 0 0,1 0 1 0 0,-1 0-1 0 0,0 0 0 0 0,0 0 0 0 0,0 0 0 0 0,0 0 1 0 0,1 0-1 0 0,-1 0 0 0 0,0 0 0 0 0,0 0 1 0 0,0 0-1 0 0,0-1 0 0 0,0 1 0 0 0,1 0 0 0 0,-1 0 1 0 0,0 0-1 0 0,0 0 0 0 0,0 0 0 0 0,0 0 0 0 0,0 0 1 0 0,0-1-1 0 0,0 1 0 0 0,0 0 0 0 0,0 0 0 0 0,1 0 1 0 0,-1 0-1 0 0,0-1 0 0 0,0 1 0 0 0,0 0-86 0 0,-2-7 329 0 0,1 1-6785 0 0,1 6 402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646"/>
    </inkml:context>
    <inkml:brush xml:id="br0">
      <inkml:brushProperty name="width" value="0.05" units="cm"/>
      <inkml:brushProperty name="height" value="0.05" units="cm"/>
      <inkml:brushProperty name="color" value="#849398"/>
    </inkml:brush>
  </inkml:definitions>
  <inkml:trace contextRef="#ctx0" brushRef="#br0">13 1 10912 0 0,'0'0'248'0'0,"0"0"34"0"0,0 0 20 0 0,1 0-38 0 0,1 0-112 0 0,-2 0-30 0 0,1 1 0 0 0,0-1 1 0 0,0 1-1 0 0,-1-1 0 0 0,1 1 0 0 0,0-1 1 0 0,-1 1-1 0 0,1 0 0 0 0,-1-1 1 0 0,1 1-1 0 0,-1 0 0 0 0,1 0 1 0 0,-1-1-1 0 0,1 1 0 0 0,-1 0 0 0 0,0 0 1 0 0,1 0-1 0 0,-1 0 0 0 0,0-1 1 0 0,0 1-1 0 0,0 0 0 0 0,1 0-122 0 0,-1 0 80 0 0,0-1 122 0 0,0 0 42 0 0,0 0 4 0 0,0 0-20 0 0,0 0-83 0 0,0 0-32 0 0,0 0-7 0 0,0 0-9 0 0,0 0-22 0 0,0 0 10 0 0,0 0 4 0 0,0 0-18 0 0,0 0-1 0 0,0 0 1 0 0,0 0-6 0 0,-1 0 1 0 0,-2-1 22 0 0,3 1 84 0 0,0 0 72 0 0,0 0 20 0 0,7 15 17 0 0,-6-13-252 0 0,0 1-1 0 0,1-1 1 0 0,-1 0-1 0 0,0 1 1 0 0,0-1-1 0 0,-1 0 1 0 0,1 1-1 0 0,0-1 1 0 0,-1 1-1 0 0,1-1 1 0 0,-1 1-1 0 0,0-1 1 0 0,0 1-1 0 0,0 0 1 0 0,0-1-1 0 0,0 1 1 0 0,-1-1-1 0 0,1 1 1 0 0,-1-1-1 0 0,0 1-28 0 0,0 1-213 0 0,-1 0 0 0 0,0 0-1 0 0,0-1 1 0 0,0 1 0 0 0,0 0 0 0 0,-2 2 213 0 0,-11 10-4313 0 0,8-9-1243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113"/>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014"/>
    </inkml:context>
    <inkml:brush xml:id="br0">
      <inkml:brushProperty name="width" value="0.05" units="cm"/>
      <inkml:brushProperty name="height" value="0.05" units="cm"/>
      <inkml:brushProperty name="color" value="#849398"/>
    </inkml:brush>
  </inkml:definitions>
  <inkml:trace contextRef="#ctx0" brushRef="#br0">0 10 14768 0 0,'3'-3'1342'0'0,"0"-1"-1103"0"0,-3 4-219 0 0,0 0 0 0 0,1-1 0 0 0,-1 1 1 0 0,0 0-1 0 0,1 0 0 0 0,-1-1 0 0 0,0 1 0 0 0,1 0 1 0 0,-1 0-1 0 0,0 0 0 0 0,1 0 0 0 0,-1-1 0 0 0,0 1 1 0 0,1 0-1 0 0,-1 0 0 0 0,1 0 0 0 0,-1 0 0 0 0,0 0 1 0 0,1 0-1 0 0,-1 0 0 0 0,1 0 0 0 0,-1 0 0 0 0,0 0 1 0 0,1 0-1 0 0,-1 1 0 0 0,0-1 0 0 0,1 0 0 0 0,-1 0 0 0 0,0 0 1 0 0,1 0-1 0 0,-1 0 0 0 0,0 1 0 0 0,1-1 0 0 0,-1 0 1 0 0,0 0-1 0 0,1 1 0 0 0,-1-1 0 0 0,0 0 0 0 0,0 1 1 0 0,1-1-1 0 0,-1 0 0 0 0,0 1 0 0 0,0-1 0 0 0,0 0 1 0 0,1 1-1 0 0,-1-1 0 0 0,0 0 0 0 0,0 1 0 0 0,0-1 1 0 0,0 0-1 0 0,0 1 0 0 0,0-1 0 0 0,0 1-20 0 0,0-1-12 0 0,2 6 97 0 0,-1 1-1 0 0,1-1 0 0 0,-2 1 0 0 0,1 0 0 0 0,-1-1 0 0 0,0 1 0 0 0,0 0-84 0 0,1 24 83 0 0,5 15-3349 0 0,-8-35 2061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444"/>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824"/>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923"/>
    </inkml:context>
    <inkml:brush xml:id="br0">
      <inkml:brushProperty name="width" value="0.05" units="cm"/>
      <inkml:brushProperty name="height" value="0.05" units="cm"/>
      <inkml:brushProperty name="color" value="#849398"/>
    </inkml:brush>
  </inkml:definitions>
  <inkml:trace contextRef="#ctx0" brushRef="#br0">0 1 13824 0 0,'0'0'629'0'0,"0"0"-12"0"0,3 6 82 0 0,-1 0-453 0 0,-1 1-1 0 0,1 0 1 0 0,-1-1 0 0 0,0 1 0 0 0,-1 0 0 0 0,0 0 0 0 0,0 2-246 0 0,2 23-1272 0 0,-2-23-4514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176"/>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6.730"/>
    </inkml:context>
    <inkml:brush xml:id="br0">
      <inkml:brushProperty name="width" value="0.05" units="cm"/>
      <inkml:brushProperty name="height" value="0.05" units="cm"/>
      <inkml:brushProperty name="color" value="#333333"/>
    </inkml:brush>
  </inkml:definitions>
  <inkml:trace contextRef="#ctx0" brushRef="#br0">65 86 4144 0 0,'-56'11'2015'0'0,"48"-9"590"0"0,41-2-555 0 0,82-16 984 0 0,53-16-3034 0 0,-6-3 159 0 0,-113 26-22 0 0,24 3-492 0 0,-159 23-1386 0 0,-35 7 308 0 0,20-4 810 0 0,23-6 345 0 0,1 4 0 0 0,-11 6 278 0 0,87-23-15 0 0,-29 9 1074 0 0,30-10-1044 0 0,0 1 0 0 0,0-1 0 0 0,0 0 0 0 0,0 0 0 0 0,0 0-1 0 0,0 0 1 0 0,0 0 0 0 0,0 0 0 0 0,0 0 0 0 0,0 0-1 0 0,0 0 1 0 0,0 0 0 0 0,0 0 0 0 0,0 0 0 0 0,0 0 0 0 0,0 0-1 0 0,0 0 1 0 0,0 0 0 0 0,0 0 0 0 0,0 0 0 0 0,0 1-1 0 0,0-1 1 0 0,0 0 0 0 0,0 0 0 0 0,0 0 0 0 0,0 0 0 0 0,0 0-1 0 0,0 0 1 0 0,0 0 0 0 0,0 0 0 0 0,0 0 0 0 0,0 0 0 0 0,0 0-1 0 0,0 0 1 0 0,0 0 0 0 0,0 1 0 0 0,0-1 0 0 0,0 0-1 0 0,0 0 1 0 0,0 0 0 0 0,0 0 0 0 0,0 0 0 0 0,0 0 0 0 0,0 0-1 0 0,0 0 1 0 0,0 0 0 0 0,0 0 0 0 0,0 0 0 0 0,0 0 0 0 0,0 0-1 0 0,0 0 1 0 0,0 0 0 0 0,-1 0 0 0 0,1 0 0 0 0,0 0-1 0 0,0 0-14 0 0,19 0 416 0 0,262-29 1570 0 0,2-13-1986 0 0,-199 28 160 0 0,-77 12-160 0 0,-31 14-32 0 0,-11-1-495 0 0,-21 7-185 0 0,-47 5-264 0 0,-121 25-555 0 0,175-40 1378 0 0,0 0 105 0 0,-47 14 48 0 0,91-21 43 0 0,-8 4 739 0 0,12-2-365 0 0,6 1-226 0 0,-3-4-165 0 0,0 0 0 0 0,-1 0 0 0 0,1 0 0 0 0,0 0-1 0 0,0 0 1 0 0,0-1 0 0 0,-1 1 0 0 0,1 0-1 0 0,0-1 1 0 0,0 0-26 0 0,5 0 38 0 0,143-25 773 0 0,-150 26-808 0 0,150-36 78 0 0,95-22-6 0 0,-237 56-75 0 0,-17 6 2 0 0,-21 7-120 0 0,-335 73-1868 0 0,346-81 1999 0 0,2 0 21 0 0,-1 1 1 0 0,1 0 0 0 0,0 2 0 0 0,1-1 0 0 0,-1 2 0 0 0,0 1-35 0 0,-8 1 367 0 0,23-9-309 0 0,1 1 109 0 0,1-1 11 0 0,1 0 46 0 0,10 2-60 0 0,0-1 1 0 0,0 0-1 0 0,0-1 0 0 0,0 0 0 0 0,0-1 0 0 0,1 0 0 0 0,-1-1 0 0 0,3-1-164 0 0,6 0 146 0 0,161-27 777 0 0,87-29-923 0 0,-175 36 138 0 0,-90 22-113 0 0,-2 1-20 0 0,-1-1 0 0 0,1 1 0 0 0,0 0 1 0 0,-1 0-1 0 0,1-1 0 0 0,0 1 0 0 0,-1 0 0 0 0,1 0 1 0 0,0 0-1 0 0,-1 0 0 0 0,1 0 0 0 0,0 0 0 0 0,-1 0 1 0 0,1 0-1 0 0,0 0 0 0 0,-1 0 0 0 0,1 1 0 0 0,0-1 1 0 0,-1 0-1 0 0,1 0 0 0 0,0 0 0 0 0,-1 1 0 0 0,1-1 1 0 0,-1 1-6 0 0,-15 5 96 0 0,-52 16-305 0 0,0-3 1 0 0,-7-1 208 0 0,-140 23-397 0 0,205-39 400 0 0,-15 2 74 0 0,-1 0-57 0 0,-1 1 0 0 0,2 1 0 0 0,-1 1 0 0 0,-16 8-20 0 0,33-13-67 0 0,-12 7-148 0 0,19-9 299 0 0,39-2 212 0 0,0-2 1 0 0,0-2 0 0 0,32-9-297 0 0,16-2 119 0 0,19-2 122 0 0,83-12 129 0 0,-179 30-317 0 0,-6 3-43 0 0,-6 1-9 0 0,-5 2-1 0 0,-11 2 89 0 0,0 0 1 0 0,0-2-1 0 0,0 0 1 0 0,-18 2-90 0 0,-35 9-316 0 0,-33 9 118 0 0,61-15 58 0 0,0 1 0 0 0,-23 10 140 0 0,32-11-20 0 0,28-9 9 0 0,0 1 1 0 0,0 0-1 0 0,0 0 0 0 0,0 1 0 0 0,0 0 1 0 0,-3 2 10 0 0,9-5-1 0 0,1 0 1 0 0,0 0 0 0 0,0 0-1 0 0,0 0 1 0 0,0 0 0 0 0,0 0-1 0 0,0 0 1 0 0,-1 0 0 0 0,1 0-1 0 0,0 0 1 0 0,0 0 0 0 0,0 0-1 0 0,0 0 1 0 0,0 0 0 0 0,0 0-1 0 0,0 1 1 0 0,-1-1 0 0 0,1 0 0 0 0,0 0-1 0 0,0 0 1 0 0,0 0 0 0 0,0 0-1 0 0,0 0 1 0 0,0 0 0 0 0,0 0-1 0 0,0 1 1 0 0,0-1 0 0 0,0 0-1 0 0,0 0 1 0 0,0 0 0 0 0,-1 0-1 0 0,1 0 1 0 0,0 0 0 0 0,0 1 0 0 0,0-1-1 0 0,0 0 1 0 0,0 0 0 0 0,0 0-1 0 0,0 0 1 0 0,0 0 0 0 0,0 0-1 0 0,0 1 1 0 0,1-1 0 0 0,-1 0-1 0 0,0 0 1 0 0,0 0 0 0 0,0 0-1 0 0,0 0 1 0 0,0 0 0 0 0,0 1-1 0 0,0-1 1 0 0,0 0 0 0 0,0 0 0 0 0,0 0-1 0 0,0 0 1 0 0,0 0 0 0 0,0 0-1 0 0,1 0 1 0 0,-1 0 0 0 0,0 0-1 0 0,0 0 1 0 0,0 1 0 0 0,0-1-1 0 0,0 0 1 0 0,0 0 0 0 0,1 0-1 0 0,-1 0 1 0 0,0 0 0 0 0,7 1-43 0 0,-7-1 41 0 0,17 1 39 0 0,-1-1 1 0 0,1-1-1 0 0,-1 0 0 0 0,2-2-37 0 0,1 1 52 0 0,91-14 325 0 0,14-8-377 0 0,6-1 625 0 0,-100 19-625 0 0,-15 3 0 0 0,0 0 0 0 0,0 1 0 0 0,11 0 0 0 0,-22 4 0 0 0,-8 2 0 0 0,-5 2 0 0 0,-30 11-366 0 0,0-1 1 0 0,-1-3 0 0 0,-28 6 365 0 0,-126 20-206 0 0,90-19 140 0 0,85-17 82 0 0,7-1-17 0 0,0 1 0 0 0,0 0 0 0 0,0 1 0 0 0,-10 4 1 0 0,4 0 121 0 0,17-8-121 0 0,1 0 0 0 0,0 0 1 0 0,0 0-1 0 0,0 0 0 0 0,0 0 0 0 0,0 0 1 0 0,0 0-1 0 0,-1 0 0 0 0,1 0 1 0 0,0 1-1 0 0,0-1 0 0 0,0 0 0 0 0,0 0 1 0 0,0 0-1 0 0,0 0 0 0 0,0 0 0 0 0,0 0 1 0 0,0 1-1 0 0,-1-1 0 0 0,1 0 1 0 0,0 0-1 0 0,0 0 0 0 0,0 0 0 0 0,0 0 1 0 0,0 1-1 0 0,0-1 0 0 0,0 0 0 0 0,0 0 1 0 0,0 0-1 0 0,0 0 0 0 0,0 1 0 0 0,0-1 1 0 0,0 0-1 0 0,0 0 0 0 0,0 0 1 0 0,0 0-1 0 0,0 0 0 0 0,1 1 0 0 0,-1-1 0 0 0,10 2 14 0 0,27-4 477 0 0,1-1 1 0 0,25-8-492 0 0,-42 8 158 0 0,273-51 48 0 0,-258 45-96 0 0,-24 5-122 0 0,1 1 0 0 0,-1 0 0 0 0,1 1 0 0 0,0 1 0 0 0,0 0 12 0 0,-12 1-81 0 0,-2 1 68 0 0,1 0-1 0 0,0-1 1 0 0,-1 1 0 0 0,1 0-1 0 0,-1-1 1 0 0,0 1 0 0 0,1 0 0 0 0,-1-1-1 0 0,1 1 1 0 0,-1-1 0 0 0,0 1-1 0 0,1-1 1 0 0,-1 1 0 0 0,0-1 0 0 0,0 0-1 0 0,0 1 1 0 0,1-1 0 0 0,-1 0 13 0 0,-16 7-205 0 0,-36 8-336 0 0,-1-2 1 0 0,-1-3 0 0 0,-22 0 540 0 0,49-4-114 0 0,27-5-95 0 0,14-5-632 0 0,32-8-1361 0 0,-24 8-1688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512"/>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9.574"/>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42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91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301"/>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745"/>
    </inkml:context>
    <inkml:brush xml:id="br0">
      <inkml:brushProperty name="width" value="0.05" units="cm"/>
      <inkml:brushProperty name="height" value="0.05" units="cm"/>
      <inkml:brushProperty name="color" value="#849398"/>
    </inkml:brush>
  </inkml:definitions>
  <inkml:trace contextRef="#ctx0" brushRef="#br0">3 0 13304 0 0,'0'0'605'0'0,"0"0"-9"0"0,0 2-381 0 0,0 14 83 0 0,1-3-56 0 0,-1 1 0 0 0,-1-1 0 0 0,-1 3-242 0 0,2-4-4256 0 0,0-11-672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635"/>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979"/>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195"/>
    </inkml:context>
    <inkml:brush xml:id="br0">
      <inkml:brushProperty name="width" value="0.05" units="cm"/>
      <inkml:brushProperty name="height" value="0.05" units="cm"/>
      <inkml:brushProperty name="color" value="#849398"/>
    </inkml:brush>
  </inkml:definitions>
  <inkml:trace contextRef="#ctx0" brushRef="#br0">0 4 14336 0 0,'0'0'56'0'0,"0"0"1"0"0,0 0 0 0 0,0-1 0 0 0,0 1 0 0 0,0 0 0 0 0,0 0-1 0 0,1 0 1 0 0,-1-1 0 0 0,0 1 0 0 0,0 0 0 0 0,0 0 0 0 0,0 0-1 0 0,0 0 1 0 0,0 0 0 0 0,1-1 0 0 0,-1 1 0 0 0,0 0 0 0 0,0 0-1 0 0,0 0 1 0 0,0 0 0 0 0,1 0 0 0 0,-1 0 0 0 0,0 0 0 0 0,0 0 0 0 0,0-1-1 0 0,0 1 1 0 0,1 0-57 0 0,4 2 26 0 0,-4-2-25 0 0,0 0 1 0 0,-1 0 0 0 0,1 0 0 0 0,-1 1 0 0 0,1-1 0 0 0,-1 0 0 0 0,1 0 0 0 0,-1 0 0 0 0,1 1 0 0 0,0-1 0 0 0,-1 0 0 0 0,1 1 0 0 0,-1-1 0 0 0,0 0 0 0 0,1 1 0 0 0,-1-1 0 0 0,1 1 0 0 0,-1-1 0 0 0,0 1 0 0 0,1-1 0 0 0,-1 1-1 0 0,0-1 1 0 0,1 1 0 0 0,-1-1 0 0 0,0 1 0 0 0,0-1 0 0 0,1 1 0 0 0,-1 0 0 0 0,0-1 0 0 0,0 1 0 0 0,0-1-2 0 0,0 2 25 0 0,2 3-81 0 0,-1 0 1 0 0,0 0-1 0 0,-1 0 0 0 0,1 0 1 0 0,-1 0-1 0 0,0 1 0 0 0,0-1 1 0 0,-1 0-1 0 0,0 0 0 0 0,0 0 1 0 0,0 0 55 0 0,1 1-953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384"/>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443"/>
    </inkml:context>
    <inkml:brush xml:id="br0">
      <inkml:brushProperty name="width" value="0.05" units="cm"/>
      <inkml:brushProperty name="height" value="0.05" units="cm"/>
      <inkml:brushProperty name="color" value="#849398"/>
    </inkml:brush>
  </inkml:definitions>
  <inkml:trace contextRef="#ctx0" brushRef="#br0">0 5 10592 0 0,'3'-2'1104'0'0,"-1"0"-972"0"0,-1 2 381 0 0,-1 0-381 0 0,0 0 0 0 0,1 0 0 0 0,-1 1-1 0 0,1-1 1 0 0,-1 0 0 0 0,1 0 0 0 0,-1 0 0 0 0,0 1 0 0 0,1-1-1 0 0,-1 0 1 0 0,0 0 0 0 0,1 1 0 0 0,-1-1 0 0 0,0 0 0 0 0,1 1 0 0 0,-1-1-1 0 0,0 0 1 0 0,0 1 0 0 0,1-1 0 0 0,-1 0 0 0 0,0 1 0 0 0,0-1 0 0 0,0 0-1 0 0,0 1 1 0 0,1-1 0 0 0,-1 1 0 0 0,0-1 0 0 0,0 1-132 0 0,2 14 681 0 0,-1-9-28 0 0,2 37-1290 0 0,-2-38-125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717"/>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272"/>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9.073"/>
    </inkml:context>
    <inkml:brush xml:id="br0">
      <inkml:brushProperty name="width" value="0.05" units="cm"/>
      <inkml:brushProperty name="height" value="0.05" units="cm"/>
      <inkml:brushProperty name="color" value="#333333"/>
    </inkml:brush>
  </inkml:definitions>
  <inkml:trace contextRef="#ctx0" brushRef="#br0">123 7 7688 0 0,'0'0'349'0'0,"0"0"-2"0"0,9-2 118 0 0,4 0-123 0 0,0 0 0 0 0,0 1 1 0 0,1 1-1 0 0,-1 0 0 0 0,0 1 0 0 0,3 1-342 0 0,14 0 506 0 0,289 4 247 0 0,-285-5-726 0 0,-28 1 80 0 0,-22 0 680 0 0,-73-1-1585 0 0,-56 5 591 0 0,-2 1 28 0 0,128-5 171 0 0,2-1 7 0 0,-1 1 0 0 0,1 1 1 0 0,-12 3 0 0 0,26-6-1 0 0,-7 7-12 0 0,22-4-28 0 0,221-7 1074 0 0,-28 0-659 0 0,-177 1-294 0 0,-48 2-46 0 0,-1 0 1 0 0,0 2-1 0 0,0 0 1 0 0,-10 2-35 0 0,-14 2 6 0 0,-51 3-306 0 0,16 0 64 0 0,-18-4 236 0 0,87-4-5 0 0,0 0 0 0 0,0 1 0 0 0,1 1 0 0 0,-1 0 1 0 0,-8 2 4 0 0,18-3 146 0 0,30 5 596 0 0,44-3-77 0 0,71-7-665 0 0,-67 1 525 0 0,54 6-525 0 0,-88-3-294 0 0,-29 0 499 0 0,1 0 0 0 0,-1 1 1 0 0,13 3-206 0 0,-23-3-22 0 0,-4 0-95 0 0,-14-6-486 0 0,-4 3 301 0 0,-1 0-1 0 0,0 1 1 0 0,1 1 0 0 0,-13 1 302 0 0,10 0 31 0 0,-201 6-623 0 0,147-3 332 0 0,-6 0-75 0 0,-19 6 335 0 0,98-10 13 0 0,0 0 0 0 0,0 0 0 0 0,0 1 0 0 0,0-1 0 0 0,0 0 0 0 0,0 1 0 0 0,0 0 0 0 0,1-1 0 0 0,-1 1 0 0 0,0 0 0 0 0,0 0 0 0 0,1 0 0 0 0,-1 0 0 0 0,0 1 0 0 0,1-1-13 0 0,8 3 96 0 0,11 0 1 0 0,0-2 0 0 0,0 0 0 0 0,0-1 0 0 0,0-1 0 0 0,6-1-97 0 0,26 1 203 0 0,95 0 681 0 0,101-14-884 0 0,-105-3 436 0 0,-314 31-563 0 0,-1-1-220 0 0,133-8 360 0 0,11-2-67 0 0,0 1-1 0 0,0 2 1 0 0,-6 2 54 0 0,0 5 0 0 0,36-13 1 0 0,0 0 0 0 0,0 0 0 0 0,0 0 0 0 0,0 0 0 0 0,0 0-1 0 0,0 1 1 0 0,0-1 0 0 0,0 0 0 0 0,0 0 0 0 0,-1 0 0 0 0,1 0 0 0 0,0 0 0 0 0,0 1 0 0 0,0-1 0 0 0,0 0 0 0 0,0 0 0 0 0,0 0 0 0 0,0 0 0 0 0,1 1 0 0 0,-1-1 0 0 0,0 0 0 0 0,0 0 0 0 0,0 0 0 0 0,0 0 0 0 0,0 0 0 0 0,0 1 0 0 0,0-1 0 0 0,0 0 0 0 0,0 0 0 0 0,0 0 0 0 0,0 0 0 0 0,0 0 0 0 0,1 0 0 0 0,-1 0 0 0 0,0 1 0 0 0,0-1 0 0 0,0 0 0 0 0,0 0 0 0 0,0 0 0 0 0,0 0 0 0 0,1 0 0 0 0,-1 0 0 0 0,0 0 0 0 0,0 0 0 0 0,0 0 0 0 0,0 0 0 0 0,0 0 0 0 0,1 0 0 0 0,-1 0 0 0 0,0 0 0 0 0,0 0 0 0 0,0 0 0 0 0,0 0 0 0 0,1 0 0 0 0,-1 0-1 0 0,0 0 6 0 0,14 3 76 0 0,-1-2 0 0 0,1 0 0 0 0,0 0 0 0 0,0-1 0 0 0,2-1-82 0 0,12 0 106 0 0,299-9 750 0 0,-314 9-1117 0 0,0 0 0 0 0,10-3 261 0 0,-22 3-160 0 0,-2 2 174 0 0,-25 2 335 0 0,1-1 0 0 0,-23-1-349 0 0,18-1-161 0 0,-28 5 161 0 0,-115 13-630 0 0,-10 2 663 0 0,170-18-33 0 0,7-1 0 0 0,-1-1 0 0 0,0 1 0 0 0,1 1 0 0 0,-1-1 0 0 0,0 1 0 0 0,1 1 0 0 0,0-1 0 0 0,-3 2 0 0 0,8-4 0 0 0,1 0 1 0 0,0 1-1 0 0,0-1 1 0 0,0 0-1 0 0,0 0 0 0 0,-1 0 1 0 0,1 0-1 0 0,0 0 1 0 0,0 0-1 0 0,0 0 1 0 0,0 1-1 0 0,0-1 1 0 0,0 0-1 0 0,-1 0 1 0 0,1 0-1 0 0,0 0 1 0 0,0 0-1 0 0,0 1 1 0 0,0-1-1 0 0,0 0 1 0 0,0 0-1 0 0,0 0 1 0 0,0 0-1 0 0,0 1 1 0 0,0-1-1 0 0,0 0 1 0 0,0 0-1 0 0,0 0 1 0 0,0 1-1 0 0,0-1 1 0 0,0 0-1 0 0,0 0 1 0 0,0 0-1 0 0,0 0 1 0 0,0 1-1 0 0,0-1 1 0 0,0 0-1 0 0,0 0 1 0 0,0 0-1 0 0,0 0 1 0 0,0 1-1 0 0,1-1 1 0 0,-1 0-1 0 0,0 0 0 0 0,0 0 1 0 0,0 0-1 0 0,0 0 1 0 0,0 0-1 0 0,0 1 1 0 0,1-1-1 0 0,-1 0 1 0 0,0 0-1 0 0,0 0 1 0 0,0 0-1 0 0,0 0 1 0 0,1 0-1 0 0,-1 0 1 0 0,0 0-1 0 0,0 0 1 0 0,0 0-1 0 0,0 0 1 0 0,1 0-1 0 0,-1 0 1 0 0,0 0-1 0 0,0 0 1 0 0,0 0-1 0 0,14 4 121 0 0,45 1 822 0 0,26-1-943 0 0,272-13-64 0 0,-218 5 624 0 0,-121 2-728 0 0,-14 2-192 0 0,-13 2 301 0 0,-39 3 905 0 0,-20 0-846 0 0,-17 1-117 0 0,42-2 35 0 0,-57 7-194 0 0,-11 6 276 0 0,75-11-17 0 0,27-6-36 0 0,-1 1 0 0 0,1 1 0 0 0,-1 0-1 0 0,1 0 1 0 0,0 1 0 0 0,0 0 0 0 0,0 0 0 0 0,-6 4 53 0 0,15-7-10 0 0,-1 0-1 0 0,1 1 1 0 0,0-1-1 0 0,0 0 1 0 0,-1 0-1 0 0,1 0 1 0 0,0 0-1 0 0,0 0 1 0 0,-1 0-1 0 0,1 1 1 0 0,0-1-1 0 0,0 0 1 0 0,0 0-1 0 0,-1 0 1 0 0,1 1-1 0 0,0-1 1 0 0,0 0-1 0 0,0 0 1 0 0,0 1-1 0 0,-1-1 1 0 0,1 0-1 0 0,0 0 1 0 0,0 1-1 0 0,0-1 1 0 0,0 0-1 0 0,0 0 1 0 0,0 1-1 0 0,0-1 1 0 0,0 0-1 0 0,0 1 1 0 0,0-1-1 0 0,0 0 1 0 0,0 0-1 0 0,0 1 1 0 0,0-1-1 0 0,0 0 1 0 0,0 1 10 0 0,10 4 33 0 0,17-1 253 0 0,90-1 449 0 0,65-7-735 0 0,-119 1-62 0 0,-18 2-8 0 0,37-2 74 0 0,-74 3-4 0 0,-7 1 0 0 0,-5 1 0 0 0,-5 0 0 0 0,-90 5 122 0 0,-163 15-180 0 0,245-20 0 0 0,4-1 32 0 0,0 1 0 0 0,1 0 0 0 0,-1 1 0 0 0,1 0 0 0 0,-5 2 26 0 0,17-4-1 0 0,-1-1 1 0 0,1 0-1 0 0,-1 0 1 0 0,0 0-1 0 0,1 1 1 0 0,-1-1 0 0 0,1 0-1 0 0,-1 0 1 0 0,1 1-1 0 0,-1-1 1 0 0,1 1-1 0 0,-1-1 1 0 0,1 0 0 0 0,-1 1-1 0 0,1-1 1 0 0,-1 1-1 0 0,1-1 1 0 0,0 1 0 0 0,-1-1-1 0 0,1 1 1 0 0,0-1-1 0 0,0 1 1 0 0,-1 0-1 0 0,1-1 1 0 0,0 1 0 0 0,0-1-1 0 0,0 1 1 0 0,0 0 0 0 0,0 0 0 0 0,0 0 0 0 0,1-1 0 0 0,-1 1 0 0 0,0 0 0 0 0,1 0 0 0 0,-1-1-1 0 0,1 1 1 0 0,-1 0 0 0 0,1-1 0 0 0,-1 1 0 0 0,1-1 0 0 0,-1 1 0 0 0,1 0 0 0 0,0-1 0 0 0,-1 1-1 0 0,2-1 1 0 0,2 3 1 0 0,1 0-1 0 0,0 0 0 0 0,0-1 0 0 0,0 0 1 0 0,4 1-1 0 0,9 2 51 0 0,0-1 1 0 0,0-1 0 0 0,0-1-1 0 0,17-1-51 0 0,76-3 105 0 0,-57-1-115 0 0,31-4 146 0 0,-48 2-61 0 0,24 2-75 0 0,-87 15 0 0 0,-31-1-252 0 0,1-3-1 0 0,-1-2 1 0 0,-10-2 252 0 0,26-1 251 0 0,41-3-251 0 0,-2 0-13 0 0,0 0 1 0 0,0 0-1 0 0,0 0 1 0 0,0 1-1 0 0,0-1 1 0 0,0 0-1 0 0,0 1 1 0 0,0 0-1 0 0,0-1 0 0 0,1 1 1 0 0,-1 0-1 0 0,0 0 1 0 0,0 0-1 0 0,0 0 13 0 0,20 3-700 0 0,-6-2 686 0 0,1-1-1 0 0,0 0 0 0 0,1-1 15 0 0,12 0 22 0 0,14 0 120 0 0,1-1 1 0 0,3-2-143 0 0,-17 0 23 0 0,84-11-1095 0 0,-32 2-184 0 0,-62 10-144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626"/>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976"/>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562"/>
    </inkml:context>
    <inkml:brush xml:id="br0">
      <inkml:brushProperty name="width" value="0.05" units="cm"/>
      <inkml:brushProperty name="height" value="0.05" units="cm"/>
      <inkml:brushProperty name="color" value="#849398"/>
    </inkml:brush>
  </inkml:definitions>
  <inkml:trace contextRef="#ctx0" brushRef="#br0">1 12 13448 0 0,'2'-4'1216'0'0,"0"0"-1000"0"0,0 1-90 0 0,-2 2 404 0 0,0 1 170 0 0,0 0 31 0 0,0 0-37 0 0,0 0-178 0 0,0 0-72 0 0,5 10 581 0 0,-3-1-916 0 0,-1 1 1 0 0,0 0-1 0 0,0 0 0 0 0,-1 4-109 0 0,2 41-1854 0 0,0-46 240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366"/>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511"/>
    </inkml:context>
    <inkml:brush xml:id="br0">
      <inkml:brushProperty name="width" value="0.05" units="cm"/>
      <inkml:brushProperty name="height" value="0.05" units="cm"/>
      <inkml:brushProperty name="color" value="#849398"/>
    </inkml:brush>
  </inkml:definitions>
  <inkml:trace contextRef="#ctx0" brushRef="#br0">0 0 14800 0 0,'0'0'332'0'0,"0"0"50"0"0,0 0 25 0 0,0 0-47 0 0,5 4-14 0 0,-4-2-277 0 0,0-1-1 0 0,1 1 1 0 0,-1 0-1 0 0,0 0 1 0 0,0-1-1 0 0,0 1 1 0 0,0 0-1 0 0,0 0 0 0 0,-1 0 1 0 0,1 0-1 0 0,-1 0 1 0 0,1 0-1 0 0,-1 0 1 0 0,1 2-69 0 0,-1 33 444 0 0,0-24-355 0 0,0 6-1310 0 0,3 18 1221 0 0,-1-27-6050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1.274"/>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183"/>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072"/>
    </inkml:context>
    <inkml:brush xml:id="br0">
      <inkml:brushProperty name="width" value="0.05" units="cm"/>
      <inkml:brushProperty name="height" value="0.05" units="cm"/>
      <inkml:brushProperty name="color" value="#849398"/>
    </inkml:brush>
  </inkml:definitions>
  <inkml:trace contextRef="#ctx0" brushRef="#br0">0 1 13824 0 0,'0'0'629'0'0,"0"0"-12"0"0,4 4-367 0 0,-3-3-215 0 0,0 0 0 0 0,0 0 1 0 0,-1 0-1 0 0,1 0 1 0 0,0 1-1 0 0,-1-1 1 0 0,1 0-1 0 0,0 1 1 0 0,-1-1-1 0 0,0 0 1 0 0,1 1-1 0 0,-1-1 1 0 0,0 0-1 0 0,0 1 1 0 0,0 0-36 0 0,2 6 446 0 0,7 40 805 0 0,-9-45-1230 0 0,1 0-1 0 0,-1 0 1 0 0,0 0 0 0 0,1 0 0 0 0,-1 1-1 0 0,-1-1-20 0 0,2 13-1353 0 0,-1-6-4495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799"/>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987"/>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004"/>
    </inkml:context>
    <inkml:brush xml:id="br0">
      <inkml:brushProperty name="width" value="0.05" units="cm"/>
      <inkml:brushProperty name="height" value="0.05" units="cm"/>
      <inkml:brushProperty name="color" value="#849398"/>
    </inkml:brush>
  </inkml:definitions>
  <inkml:trace contextRef="#ctx0" brushRef="#br0">0 2 14856 0 0,'0'0'680'0'0,"1"-1"-11"0"0,-1 1-645 0 0,1 0 0 0 0,-1 0 1 0 0,0 0-1 0 0,1 0 0 0 0,-1 0 1 0 0,0 0-1 0 0,1 0 0 0 0,-1 0 1 0 0,0 0-1 0 0,1 0 0 0 0,-1 0 1 0 0,1 0-1 0 0,-1 0 0 0 0,0 0 1 0 0,1 0-1 0 0,-1 0 0 0 0,0 0 1 0 0,1 0-1 0 0,-1 0 0 0 0,0 0 1 0 0,1 1-1 0 0,-1-1 0 0 0,0 0 1 0 0,0 0-1 0 0,1 0 0 0 0,-1 1 1 0 0,0-1-1 0 0,1 0 0 0 0,-1 1 1 0 0,0-1-1 0 0,0 0 0 0 0,0 0 1 0 0,1 1-1 0 0,-1-1-24 0 0,3 10 687 0 0,0 6 296 0 0,-2-14-850 0 0,-1 0 0 0 0,1 0 0 0 0,-1 0 1 0 0,1 0-1 0 0,-1 0 0 0 0,0 0 0 0 0,0 1 0 0 0,0 0-133 0 0,0 4 389 0 0,0 1 0 0 0,1-1-1 0 0,0 5-388 0 0,0-6 207 0 0,-1 0-1 0 0,1 0 0 0 0,-1 0 0 0 0,0 0 1 0 0,-1 5-207 0 0,-1-3 143 0 0,1-5-111 0 0,0-1 1 0 0,1 1-1 0 0,0-1 1 0 0,-1 1-1 0 0,1-1 0 0 0,0 1 1 0 0,0-1-1 0 0,0 1-32 0 0,2 5 82 0 0,-2 0-1 0 0,1 0 0 0 0,-1 0 1 0 0,-1 6-82 0 0,2-8 11 0 0,-1 1 1 0 0,1-1-1 0 0,0 0 1 0 0,0 0 0 0 0,1 0-1 0 0,0 0 1 0 0,0 0-1 0 0,0-1 1 0 0,1 1 0 0 0,1 2-12 0 0,5 3-246 0 0,-8-10 165 0 0,0 0 0 0 0,0 0 0 0 0,0 0 0 0 0,0 0 0 0 0,0 0 0 0 0,-1 0 0 0 0,1 0 0 0 0,0 0 0 0 0,-1 0 0 0 0,1 0 0 0 0,-1 0 0 0 0,1 1 81 0 0,0-1-178 0 0,0 0 0 0 0,0 0 0 0 0,0 0 0 0 0,0 0 0 0 0,1-1 0 0 0,-1 1 0 0 0,0 0 0 0 0,0-1 0 0 0,2 1 178 0 0,1 1-3255 0 0,-4-2-2959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486"/>
    </inkml:context>
    <inkml:brush xml:id="br0">
      <inkml:brushProperty name="width" value="0.05" units="cm"/>
      <inkml:brushProperty name="height" value="0.05" units="cm"/>
      <inkml:brushProperty name="color" value="#849398"/>
    </inkml:brush>
  </inkml:definitions>
  <inkml:trace contextRef="#ctx0" brushRef="#br0">20 75 13304 0 0,'-20'-14'2186'0'0,"23"11"-833"0"0,-1 3 1827 0 0,1 3-2755 0 0,0 0 0 0 0,0 1 0 0 0,0 0 0 0 0,0-1-1 0 0,1 5-424 0 0,3 6 334 0 0,-1 0 0 0 0,-1 0 0 0 0,3 15-334 0 0,8 18 454 0 0,-10-38-114 0 0,-6-8-334 0 0,0-1-1 0 0,1 0 0 0 0,-1 1 1 0 0,0-1-1 0 0,1 0 1 0 0,-1 1-1 0 0,0-1 0 0 0,1 0 1 0 0,-1 0-1 0 0,1 1 1 0 0,-1-1-1 0 0,0 0 0 0 0,1 0 1 0 0,-1 0-1 0 0,1 0 1 0 0,-1 0-1 0 0,1 1 0 0 0,-1-1 1 0 0,1 0-1 0 0,-1 0 1 0 0,1 0-1 0 0,-1 0 0 0 0,0 0 1 0 0,1-1-1 0 0,-1 1 1 0 0,1 0-1 0 0,-1 0 0 0 0,1 0 1 0 0,-1 0-1 0 0,1 0 1 0 0,-1-1-1 0 0,0 1 0 0 0,1 0 1 0 0,-1 0-1 0 0,1-1 1 0 0,-1 1-1 0 0,0 0 0 0 0,1 0 1 0 0,-1-1-1 0 0,0 1 1 0 0,1-1-6 0 0,1-1 24 0 0,0 0 1 0 0,0-1 0 0 0,0 1-1 0 0,0-1 1 0 0,0 0 0 0 0,0 0-1 0 0,-1 1 1 0 0,0-1 0 0 0,1 0-1 0 0,-1 0 1 0 0,0 0 0 0 0,0-1-1 0 0,-1 1 1 0 0,1-1-25 0 0,1-9 265 0 0,0-1-1 0 0,-1-12-264 0 0,0-2 120 0 0,1-5-3429 0 0,-2-2 3309 0 0,0 25-448 0 0,2 3-6612 0 0,-2 6 854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880"/>
    </inkml:context>
    <inkml:brush xml:id="br0">
      <inkml:brushProperty name="width" value="0.05" units="cm"/>
      <inkml:brushProperty name="height" value="0.05" units="cm"/>
      <inkml:brushProperty name="color" value="#849398"/>
    </inkml:brush>
  </inkml:definitions>
  <inkml:trace contextRef="#ctx0" brushRef="#br0">1 23 12440 0 0,'0'0'565'0'0,"0"0"-5"0"0,0 0-267 0 0,0 0 225 0 0,0 0 139 0 0,6 10 1173 0 0,-6-5-1568 0 0,0 0-1 0 0,0 0 0 0 0,0-1 1 0 0,0 1-1 0 0,-1 0 0 0 0,0 0 1 0 0,0 1-262 0 0,-2 11 258 0 0,3-14-416 0 0,0-1 0 0 0,-1 1 0 0 0,1 0-1 0 0,1-1 1 0 0,-1 1 0 0 0,0-1-1 0 0,1 1 1 0 0,-1 0 0 0 0,1-1-1 0 0,0 1 1 0 0,0 0 158 0 0,1 1-1018 0 0</inkml:trace>
  <inkml:trace contextRef="#ctx0" brushRef="#br0" timeOffset="1">145 2 15056 0 0,'0'0'340'0'0,"-2"-2"267"0"0,2 3 3055 0 0,55 39-960 0 0,-30-22-2224 0 0,14 12-478 0 0,-20-14 77 0 0,-9-8-15 0 0,0 1 0 0 0,0 1 1 0 0,0 0-63 0 0,13 18 97 0 0,-21-25-15 0 0,-1-1 27 0 0,0-1 0 0 0,0 1 0 0 0,0 0 0 0 0,0-1 0 0 0,0 1 0 0 0,0 0 0 0 0,0 0 0 0 0,0 0 0 0 0,-1 0 0 0 0,1-1 0 0 0,-1 1 0 0 0,0 0 0 0 0,1 0 0 0 0,-1 1-109 0 0,-1-2 116 0 0,1 0 0 0 0,-1 0-1 0 0,1 1 1 0 0,-1-1 0 0 0,0 0 0 0 0,0 0 0 0 0,0 0 0 0 0,1 0 0 0 0,-2 1-116 0 0,0 1 221 0 0,-21 29-24 0 0,-2-1-1 0 0,-22 23-196 0 0,42-49-163 0 0,4-4-41 0 0,0 0 0 0 0,-1 0 0 0 0,1 0-1 0 0,0 0 1 0 0,0 0 0 0 0,1 1 0 0 0,-1-1 0 0 0,0 0-1 0 0,0 1 1 0 0,1-1 0 0 0,-1 0 0 0 0,0 2 204 0 0,1-3-1307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2.874"/>
    </inkml:context>
    <inkml:brush xml:id="br0">
      <inkml:brushProperty name="width" value="0.05" units="cm"/>
      <inkml:brushProperty name="height" value="0.05" units="cm"/>
      <inkml:brushProperty name="color" value="#849398"/>
    </inkml:brush>
  </inkml:definitions>
  <inkml:trace contextRef="#ctx0" brushRef="#br0">42 4 14280 0 0,'0'0'654'0'0,"0"-1"-11"0"0,1-1-387 0 0,0 1-97 0 0,-1 1 1 0 0,0 0 0 0 0,0 0 1 0 0,-2 13 357 0 0,0-3-326 0 0,-1-1-1 0 0,0 1 1 0 0,0-1-1 0 0,-1 0 1 0 0,-4 7-192 0 0,-6 16-1691 0 0,10-25 865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390"/>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786"/>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139"/>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505"/>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846"/>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5.192"/>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54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929"/>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7.496"/>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168"/>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854"/>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4.767"/>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109"/>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459"/>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844"/>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6.191"/>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063"/>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432"/>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777"/>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204"/>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533"/>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921"/>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328"/>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17.305"/>
    </inkml:context>
    <inkml:brush xml:id="br0">
      <inkml:brushProperty name="width" value="0.05" units="cm"/>
      <inkml:brushProperty name="height" value="0.05" units="cm"/>
      <inkml:brushProperty name="color" value="#849398"/>
    </inkml:brush>
  </inkml:definitions>
  <inkml:trace contextRef="#ctx0" brushRef="#br0">0 139 1376 0 0,'0'0'65'0'0,"7"-10"265"0"0,-5 8 607 0 0,0-1 1 0 0,1 1-1 0 0,-1 0 1 0 0,1-1-1 0 0,-1 1 1 0 0,1 0-1 0 0,1 0-937 0 0,37-19 3410 0 0,-36 19-3295 0 0,31-14 747 0 0,0 1-1 0 0,2 1 1 0 0,0 3 0 0 0,0 1-1 0 0,16-1-861 0 0,7 5 90 0 0,0 2 0 0 0,1 3 0 0 0,-1 3 0 0 0,0 3-1 0 0,36 8-89 0 0,-24-3 251 0 0,-1 4 0 0 0,0 3-1 0 0,43 18-250 0 0,-115-35 2 0 0,71 26 163 0 0,-2 2 0 0 0,-1 4-1 0 0,21 15-164 0 0,-48-22-5 0 0,47 28 226 0 0,-63-40-160 0 0,-1 2 0 0 0,0 1-1 0 0,-1 1 1 0 0,-1 0-1 0 0,-1 2 1 0 0,-1 1-1 0 0,13 15-60 0 0,-11-6 2 0 0,-2 2 0 0 0,-1 0 0 0 0,12 29-2 0 0,-22-43 5 0 0,39 65 48 0 0,-18-22 13 0 0,-13-25 1 0 0,0 0 0 0 0,-3 0 0 0 0,6 22-67 0 0,4 21 25 0 0,7 24-107 0 0,-25-76 187 0 0,1 19-105 0 0,8 94 213 0 0,-4 136-213 0 0,-12-239-12 0 0,-2 0 0 0 0,-1 0 0 0 0,-2 0 0 0 0,-1-1 0 0 0,-2 0 0 0 0,-9 20 12 0 0,9-24 377 0 0,2 0-1 0 0,-2 15-376 0 0,3-13 215 0 0,-11 32-215 0 0,-116 305 0 0 0,60-201 0 0 0,56-133 71 0 0,-18 25-71 0 0,14-26 143 0 0,3-1-77 0 0,10-17-64 0 0,-1 0 0 0 0,-1-1 0 0 0,-1-1 0 0 0,-8 11-2 0 0,-41 42-3 0 0,-66 71 150 0 0,43-63-147 0 0,69-63 1 0 0,8-8 25 0 0,0 1 1 0 0,0-1 0 0 0,-1 1-1 0 0,0-2 1 0 0,0 1-1 0 0,-1-1-26 0 0,-35 22 56 0 0,14-8-48 0 0,17-11-8 0 0,-25 14 0 0 0,-1-1 0 0 0,-1-1 0 0 0,-22 5 0 0 0,37-15 0 0 0,-23 6 0 0 0,26-11-32 0 0,1-1 0 0 0,-1-1 0 0 0,0-1 0 0 0,-11-1 32 0 0,14-1-1148 0 0,-1-1 0 0 0,0-1 0 0 0,-1-1 1148 0 0,2 0-6227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6078 817 15056 0 0,'-1'0'391'0'0,"1"-1"-80"0"0,0 1-77 0 0,0 0-73 0 0,0 0-67 0 0,0 0-65 0 0,0 0-59 0 0,0 0-55 0 0,1 1 92 0 0,0-1-92 0 0,-1 1-103 0 0,1-1-113 0 0,-1 1 26 0 0,1-1-61 0 0,-1 1-62 0 0,0-1-68 0 0,1 1-69 0 0,-1-1-73 0 0,1 1-76 0 0,-1-1-79 0 0,2 1-1167 0 0,0 1-1093 0 0</inkml:trace>
  <inkml:trace contextRef="#ctx0" brushRef="#br0" timeOffset="10311.59">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69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043"/>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426"/>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085"/>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486"/>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120"/>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650"/>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01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363"/>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696"/>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030"/>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37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402"/>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833"/>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222"/>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551"/>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907"/>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4.42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185"/>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518"/>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2.774"/>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8.700"/>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07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426"/>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216"/>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601"/>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006"/>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374"/>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724"/>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077"/>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397"/>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80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3.230"/>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5.627"/>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02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408"/>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765"/>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7.137"/>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3:07.085"/>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034"/>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436"/>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825"/>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190"/>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591"/>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990"/>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37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861"/>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212"/>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555"/>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48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854"/>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215"/>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57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928"/>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357"/>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703"/>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396"/>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765"/>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121"/>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469"/>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835"/>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3.379"/>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401"/>
    </inkml:context>
    <inkml:brush xml:id="br0">
      <inkml:brushProperty name="width" value="0.05292" units="cm"/>
      <inkml:brushProperty name="height" value="0.05292" units="cm"/>
      <inkml:brushProperty name="color" value="#7F7F7F"/>
    </inkml:brush>
  </inkml:definitions>
  <inkml:trace contextRef="#ctx0" brushRef="#br0">1 122 5064 0 0,'15'3'9987'0'0,"-2"6"-7623"0"0,-11-8-2387 0 0,-1 0 0 0 0,1 1 0 0 0,0-1 0 0 0,0 0 0 0 0,0 0 0 0 0,0 0 0 0 0,0 0 0 0 0,0 0 0 0 0,1-1 0 0 0,-1 1 0 0 0,0-1 0 0 0,0 1 0 0 0,0-1 0 0 0,1 0 23 0 0,3 0 26 0 0,-1-1 1 0 0,1 1 0 0 0,0-1-1 0 0,-1-1 1 0 0,1 1-1 0 0,-1-1 1 0 0,0 0-1 0 0,0-1 1 0 0,0 1 0 0 0,0-1-1 0 0,0 0 1 0 0,0 0-1 0 0,0 0 1 0 0,-1-1-1 0 0,0 1 1 0 0,0-1 0 0 0,0 0-1 0 0,0-1 1 0 0,0 1-1 0 0,-1-1 1 0 0,0 1 0 0 0,0-1-1 0 0,0 0 1 0 0,-1 0-1 0 0,1 0 1 0 0,-1-1-1 0 0,-1 1 1 0 0,1 0 0 0 0,-1-1-1 0 0,1-1-26 0 0,-2 5-4 0 0,1 1 0 0 0,-1 0 0 0 0,1-1 0 0 0,-1 1 0 0 0,0 0 0 0 0,0-1 0 0 0,0 1 0 0 0,0 0 0 0 0,0-1 0 0 0,0 1 0 0 0,0 0 0 0 0,0-1-1 0 0,-1 1 1 0 0,1-1 0 0 0,0 1 0 0 0,-1 0 0 0 0,1 0 0 0 0,-1-1 0 0 0,1 1 0 0 0,-1 0 0 0 0,0 0 0 0 0,1 0 0 0 0,-1-1 0 0 0,-1 1 4 0 0,1 0 36 0 0,0 1 1 0 0,0-1 0 0 0,-1 0-1 0 0,1 1 1 0 0,0 0-1 0 0,-1-1 1 0 0,1 1-1 0 0,-1 0 1 0 0,1-1-1 0 0,0 1 1 0 0,-1 0-1 0 0,1 0 1 0 0,-1 0 0 0 0,1 0-1 0 0,-1 1 1 0 0,1-1-1 0 0,0 0 1 0 0,-1 1-1 0 0,1-1-36 0 0,-5 2 123 0 0,0 0-1 0 0,0 0 0 0 0,0 1 1 0 0,0-1-1 0 0,1 1 1 0 0,-1 1-1 0 0,1-1 1 0 0,0 1-1 0 0,0 0 0 0 0,0 0-122 0 0,-7 9 176 0 0,1-1 0 0 0,1 2 0 0 0,0-1 0 0 0,-7 14-176 0 0,14-21 36 0 0,0 0 0 0 0,0 0 1 0 0,1 0-1 0 0,0 0 0 0 0,0 0 1 0 0,0 1-1 0 0,1-1 1 0 0,0 1-1 0 0,0 0 0 0 0,1-1 1 0 0,-1 1-1 0 0,1 0 0 0 0,1 5-36 0 0,0-7 75 0 0,0 0 0 0 0,0 0 0 0 0,0-1-1 0 0,1 1 1 0 0,0 0 0 0 0,-1-1 0 0 0,2 1-1 0 0,-1-1 1 0 0,0 0 0 0 0,1 0 0 0 0,0 0-1 0 0,0 0 1 0 0,0 0-75 0 0,-1-2 3 0 0,1 1 0 0 0,0-1 0 0 0,0 0 0 0 0,0 1 0 0 0,0-2 0 0 0,0 1-1 0 0,0 0 1 0 0,0-1 0 0 0,1 1 0 0 0,-1-1 0 0 0,1 0 0 0 0,-1 0 0 0 0,1 0 0 0 0,-1 0 0 0 0,1-1 0 0 0,-1 0-1 0 0,1 1 1 0 0,0-2-3 0 0,1 2-143 0 0,0-1 0 0 0,0-1-1 0 0,0 1 1 0 0,-1-1 0 0 0,1 1-1 0 0,0-1 1 0 0,-1-1 0 0 0,1 1-1 0 0,0-1 1 0 0,0 0 143 0 0,6-1-1525 0 0,3 0-421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780"/>
    </inkml:context>
    <inkml:brush xml:id="br0">
      <inkml:brushProperty name="width" value="0.05292" units="cm"/>
      <inkml:brushProperty name="height" value="0.05292" units="cm"/>
      <inkml:brushProperty name="color" value="#7F7F7F"/>
    </inkml:brush>
  </inkml:definitions>
  <inkml:trace contextRef="#ctx0" brushRef="#br0">1 11 9672 0 0,'0'0'748'0'0,"0"0"-316"0"0,0 0 506 0 0,0 0 277 0 0,0 0 53 0 0,0 0-93 0 0,0 0-435 0 0,0 0-189 0 0,0 0-36 0 0,0 0-67 0 0,0 0-243 0 0,0 0-107 0 0,0 0-24 0 0,0 0-56 0 0,0 0-232 0 0,3-1-104 0 0,8-3-1121 0 0,0-2-4391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138"/>
    </inkml:context>
    <inkml:brush xml:id="br0">
      <inkml:brushProperty name="width" value="0.05292" units="cm"/>
      <inkml:brushProperty name="height" value="0.05292" units="cm"/>
      <inkml:brushProperty name="color" value="#7F7F7F"/>
    </inkml:brush>
  </inkml:definitions>
  <inkml:trace contextRef="#ctx0" brushRef="#br0">126 28 11144 0 0,'0'0'506'0'0,"0"0"-4"0"0,0-6-302 0 0,-2 0-94 0 0,1 5 28 0 0,0 0 0 0 0,1 0 0 0 0,-1 0 0 0 0,0 0 0 0 0,0 0 0 0 0,0 0 0 0 0,0 0 0 0 0,0 1 0 0 0,-1-1 0 0 0,1 0 0 0 0,0 1 0 0 0,0-1 0 0 0,-1 1 0 0 0,1-1 0 0 0,0 1 0 0 0,0-1 0 0 0,-1 1 0 0 0,1 0 0 0 0,0 0 0 0 0,-1 0 0 0 0,1-1-134 0 0,-2 1 242 0 0,0 0 0 0 0,0 0 0 0 0,0-1 0 0 0,0 1 0 0 0,0 1 0 0 0,0-1 0 0 0,1 0-1 0 0,-3 1-241 0 0,1 1 134 0 0,-1 1-1 0 0,1-1 0 0 0,-1 0 1 0 0,1 1-1 0 0,0 0 0 0 0,0 0 1 0 0,0 1-1 0 0,1-1 0 0 0,-1 1 1 0 0,1 0-1 0 0,0-1 0 0 0,0 1 1 0 0,0 1-1 0 0,0-1 0 0 0,1 0 1 0 0,0 1-1 0 0,-1-1 0 0 0,2 1 1 0 0,-1 0-1 0 0,1 0 0 0 0,-2 4-133 0 0,3-7 0 0 0,0-1 0 0 0,0 1 0 0 0,1-1 0 0 0,-1 1 0 0 0,0-1 0 0 0,0 0 0 0 0,1 1 0 0 0,-1-1 0 0 0,1 1 0 0 0,-1-1 0 0 0,1 0 0 0 0,0 1 0 0 0,0-1 0 0 0,-1 0 0 0 0,1 1 0 0 0,0-1 0 0 0,0 0 0 0 0,0 0 0 0 0,0 0 0 0 0,1 1 0 0 0,20 14 0 0 0,-20-15-48 0 0,0 0 0 0 0,1 0 0 0 0,-1 0 0 0 0,1 0 0 0 0,0 0 0 0 0,-1-1 0 0 0,1 1 0 0 0,0-1 0 0 0,-1 0 1 0 0,1 1-1 0 0,0-1 0 0 0,-1-1 0 0 0,1 1 0 0 0,0 0 0 0 0,-1-1 0 0 0,1 1 0 0 0,-1-1 0 0 0,1 0 0 0 0,-1 0 0 0 0,1 0 0 0 0,-1 0 0 0 0,1 0 0 0 0,-1 0 0 0 0,0-1 0 0 0,1 0 48 0 0,1-1-28 0 0,-1 0 0 0 0,1 0 0 0 0,-1-1 0 0 0,0 1 0 0 0,0-1 0 0 0,-1 1 0 0 0,1-1 0 0 0,-1 0 0 0 0,0 0 0 0 0,0 0-1 0 0,0-1 1 0 0,0 1 0 0 0,-1 0 0 0 0,1-3 28 0 0,6-28 448 0 0,-8 35-298 0 0,0 0 54 0 0,0 0 20 0 0,0 0 6 0 0,0 0-11 0 0,0 0-58 0 0,0 0-29 0 0,0 0-4 0 0,17 20 456 0 0,-12-6-453 0 0,0 0-1 0 0,0 0 1 0 0,-1 0-1 0 0,-1 1 1 0 0,0-1 0 0 0,0 14-131 0 0,4 19 102 0 0,-2-21-35 0 0,-2 0 1 0 0,1 15-68 0 0,-4-30 12 0 0,0 0 1 0 0,-1-1-1 0 0,0 1 0 0 0,0 0 0 0 0,-1 0 1 0 0,-1-1-1 0 0,-1 7-12 0 0,2-14 22 0 0,1 0 0 0 0,-1 0 0 0 0,0 0 0 0 0,0 0 0 0 0,0 0 0 0 0,0 0 0 0 0,0-1-1 0 0,-1 1 1 0 0,1-1 0 0 0,-1 0 0 0 0,1 1 0 0 0,-1-1 0 0 0,0-1 0 0 0,0 1 0 0 0,0 0 0 0 0,0-1 0 0 0,0 1 0 0 0,0-1 0 0 0,-1 0 0 0 0,1 0 0 0 0,0 0 0 0 0,-1-1-1 0 0,1 1 1 0 0,-1-1 0 0 0,1 1 0 0 0,0-1 0 0 0,-1 0 0 0 0,-1-1-22 0 0,2 1-11 0 0,0 0 0 0 0,0 0 0 0 0,0-1 0 0 0,0 1 0 0 0,0-1 0 0 0,0 0 0 0 0,0 0 0 0 0,0 0 0 0 0,0 0 0 0 0,0-1 0 0 0,0 1 0 0 0,0-1 0 0 0,1 0 0 0 0,-1 0 0 0 0,1 0 0 0 0,-1 0 0 0 0,1 0 0 0 0,0 0 0 0 0,0 0 0 0 0,0-1 0 0 0,0 1 0 0 0,0-1 0 0 0,0 0 0 0 0,1 1 0 0 0,-1-1 0 0 0,1 0 0 0 0,0 0 0 0 0,0 0 0 0 0,0 0 0 0 0,0-3 11 0 0,0 0-665 0 0,1-1 0 0 0,1 1 0 0 0,-1 0-1 0 0,1 0 1 0 0,0 0 0 0 0,0-1 0 0 0,1 1 0 0 0,0 0 665 0 0,4-7-1853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488"/>
    </inkml:context>
    <inkml:brush xml:id="br0">
      <inkml:brushProperty name="width" value="0.05292" units="cm"/>
      <inkml:brushProperty name="height" value="0.05292" units="cm"/>
      <inkml:brushProperty name="color" value="#7F7F7F"/>
    </inkml:brush>
  </inkml:definitions>
  <inkml:trace contextRef="#ctx0" brushRef="#br0">9 16 4144 0 0,'0'0'191'0'0,"0"0"519"0"0,0 0 2079 0 0,0 0 910 0 0,0 0 186 0 0,-1 0-335 0 0,-6-5 365 0 0,7-6-4901 0 0,0 11-288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3.563"/>
    </inkml:context>
    <inkml:brush xml:id="br0">
      <inkml:brushProperty name="width" value="0.05292" units="cm"/>
      <inkml:brushProperty name="height" value="0.05292" units="cm"/>
      <inkml:brushProperty name="color" value="#FF0000"/>
    </inkml:brush>
  </inkml:definitions>
  <inkml:trace contextRef="#ctx0" brushRef="#br0">100 62 2760 0 0,'0'0'405'0'0,"0"0"662"0"0,-4-16 5139 0 0,3 15-5874 0 0,0 0 0 0 0,-1 0-1 0 0,1 0 1 0 0,0 1 0 0 0,-1-1-1 0 0,0 0 1 0 0,1 1 0 0 0,-1-1-1 0 0,1 1 1 0 0,-1-1 0 0 0,0 1-1 0 0,1 0 1 0 0,-1 0 0 0 0,0-1-1 0 0,1 1 1 0 0,-1 0 0 0 0,0 1 0 0 0,1-1-1 0 0,-1 0 1 0 0,1 0 0 0 0,-1 1-1 0 0,0-1 1 0 0,-1 1-332 0 0,0 1 207 0 0,-1 0 0 0 0,1-1-1 0 0,-1 1 1 0 0,1 0 0 0 0,0 1 0 0 0,0-1 0 0 0,0 1 0 0 0,0-1 0 0 0,0 1-1 0 0,0 0-206 0 0,1-1 39 0 0,0 1-1 0 0,0-1 1 0 0,0 1-1 0 0,1-1 0 0 0,-1 1 1 0 0,0 0-1 0 0,1 0 0 0 0,0 0 1 0 0,0 0-1 0 0,0 0 0 0 0,0 0 1 0 0,0 0-1 0 0,1 0 1 0 0,-1 0-1 0 0,1 0 0 0 0,0 0 1 0 0,-1 0-1 0 0,2 0 0 0 0,-1 0 1 0 0,0 1-1 0 0,1-1 1 0 0,-1 0-1 0 0,1 0 0 0 0,0 0 1 0 0,0 0-1 0 0,0 0-38 0 0,2 2-5 0 0,-1-1-1 0 0,1 0 1 0 0,-1 0-1 0 0,1 0 1 0 0,0 0-1 0 0,0-1 0 0 0,1 1 1 0 0,-1-1-1 0 0,1 0 1 0 0,0 0-1 0 0,0 0 1 0 0,0-1-1 0 0,0 1 1 0 0,0-1-1 0 0,0 0 1 0 0,1 0-1 0 0,2 0 6 0 0,3 3 27 0 0,0-2-1 0 0,1 1 1 0 0,-1-2-1 0 0,1 1 1 0 0,0-2-1 0 0,0 1 1 0 0,0-1-1 0 0,0-1 1 0 0,0 0-1 0 0,0-1 0 0 0,0 0 1 0 0,0 0-1 0 0,8-3-26 0 0,-9 1 0 0 0,0-1 0 0 0,1 1 0 0 0,-2-2 0 0 0,1 1 0 0 0,0-2 0 0 0,-1 1 0 0 0,4-4 0 0 0,-10 7 0 0 0,0-1 0 0 0,0 1 0 0 0,0-1 0 0 0,-1 1 0 0 0,1-1 0 0 0,-1 0 0 0 0,0 0 0 0 0,1 0 0 0 0,-2-1 0 0 0,1 1 0 0 0,0 0 0 0 0,0-1 0 0 0,-1 1 0 0 0,0-1 0 0 0,0 1 0 0 0,0-1 0 0 0,0 0 0 0 0,0 1 0 0 0,-1-1 0 0 0,0 0 0 0 0,0 0 0 0 0,0 0 0 0 0,0-1 0 0 0,-1 0 13 0 0,0-1 0 0 0,0 0 0 0 0,0 1-1 0 0,-1-1 1 0 0,0 1 0 0 0,0 0 0 0 0,-1 0-1 0 0,1 0 1 0 0,-1 0 0 0 0,-3-4-13 0 0,4 6 3 0 0,0 0 0 0 0,0 1 1 0 0,0 0-1 0 0,0 0 0 0 0,-1-1 0 0 0,1 1 1 0 0,-1 1-1 0 0,1-1 0 0 0,-1 0 0 0 0,0 1 0 0 0,1-1 1 0 0,-1 1-1 0 0,0 0 0 0 0,0 0 0 0 0,0 0 0 0 0,0 0 1 0 0,-1 0-1 0 0,1 1 0 0 0,0-1 0 0 0,-3 1-3 0 0,-5 0 0 0 0,7 0 0 0 0,0-1 0 0 0,0 1 0 0 0,1 1 0 0 0,-1-1 0 0 0,0 1 0 0 0,0-1 0 0 0,0 1 0 0 0,1 0 0 0 0,-1 0 0 0 0,0 1 0 0 0,-16 6-115 0 0,14-7-49 0 0,1 1 0 0 0,1 0 0 0 0,-1 0 0 0 0,0 0 1 0 0,0 0-1 0 0,1 1 0 0 0,-1 0 0 0 0,1 0 0 0 0,0 0 0 0 0,0 0 0 0 0,0 1 0 0 0,0 0 0 0 0,0 0 0 0 0,0 1 164 0 0,1 1-6909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4.526"/>
    </inkml:context>
    <inkml:brush xml:id="br0">
      <inkml:brushProperty name="width" value="0.05292" units="cm"/>
      <inkml:brushProperty name="height" value="0.05292" units="cm"/>
      <inkml:brushProperty name="color" value="#0070C0"/>
    </inkml:brush>
  </inkml:definitions>
  <inkml:trace contextRef="#ctx0" brushRef="#br0">65 43 9152 0 0,'0'0'421'0'0,"0"0"-12"0"0,0 0-114 0 0,-3 0 3112 0 0,-12 0-1045 0 0,11 3-2076 0 0,0-1-1 0 0,0 1 1 0 0,1 0-1 0 0,-1 0 1 0 0,1 1-1 0 0,0-1 1 0 0,0 1-1 0 0,0-1 0 0 0,0 1 1 0 0,1 0-1 0 0,-1 1-285 0 0,2-3 19 0 0,0 0-1 0 0,0 1 1 0 0,0-1-1 0 0,1 0 0 0 0,-1 1 1 0 0,0-1-1 0 0,1 1 1 0 0,0-1-1 0 0,-1 1 0 0 0,1-1 1 0 0,0 1-1 0 0,0-1 1 0 0,1 1-1 0 0,-1-1 1 0 0,0 1-1 0 0,1-1 0 0 0,0 0 1 0 0,-1 1-1 0 0,1-1 1 0 0,0 0-1 0 0,0 1 0 0 0,1 0-18 0 0,1 2 6 0 0,0 1-1 0 0,1-1 0 0 0,-1 0 1 0 0,1 0-1 0 0,0-1 1 0 0,0 1-1 0 0,0-1 0 0 0,1 0 1 0 0,0 0-1 0 0,0-1 0 0 0,0 1 1 0 0,0-1-1 0 0,1 1-5 0 0,-1-2 0 0 0,1-1-1 0 0,-1 1 1 0 0,0-1 0 0 0,0 1-1 0 0,1-2 1 0 0,-1 1-1 0 0,1 0 1 0 0,-1-1 0 0 0,1 0-1 0 0,-1-1 1 0 0,0 1 0 0 0,1-1-1 0 0,-1 0 1 0 0,0 0-1 0 0,2-1 1 0 0,-3 1 4 0 0,0 0-1 0 0,-1 0 1 0 0,1 0-1 0 0,-1 0 1 0 0,0-1-1 0 0,1 0 1 0 0,-1 1-1 0 0,0-1 1 0 0,0-1-1 0 0,0 1 1 0 0,0 0-1 0 0,0-1 1 0 0,-1 1-1 0 0,1-1 1 0 0,0-1-4 0 0,-1 0 19 0 0,0 1 0 0 0,0-1 0 0 0,0 0 0 0 0,-1 0 0 0 0,1-1 0 0 0,-1 1 0 0 0,0 0 0 0 0,0 0 0 0 0,-1-1 0 0 0,1 1 0 0 0,-1 0 0 0 0,0-1 0 0 0,0 0-19 0 0,0-1 27 0 0,-1 0-1 0 0,1 0 0 0 0,-1 0 0 0 0,0 0 0 0 0,-1 0 0 0 0,1 0 0 0 0,-1 0 1 0 0,0 1-1 0 0,-1-1 0 0 0,1 1 0 0 0,-1-1 0 0 0,0 1 0 0 0,-4-4-26 0 0,5 6 15 0 0,0 1-1 0 0,0-1 1 0 0,0 1-1 0 0,-1 0 1 0 0,1 0-1 0 0,-1 0 0 0 0,0 0 1 0 0,1 0-1 0 0,-1 0 1 0 0,0 1-1 0 0,0 0 1 0 0,0-1-1 0 0,0 1 1 0 0,0 0-1 0 0,-1 0 1 0 0,1 1-1 0 0,0-1 1 0 0,0 1-1 0 0,-1 0 1 0 0,1-1-1 0 0,0 1 0 0 0,0 1 1 0 0,-1-1-1 0 0,1 0 1 0 0,0 1-1 0 0,-2 0-14 0 0,0 0-168 0 0,0 1-1 0 0,1-1 0 0 0,-1 1 0 0 0,0 0 0 0 0,1 0 0 0 0,-1 0 1 0 0,1 1-1 0 0,0 0 0 0 0,-1 0 0 0 0,1 0 0 0 0,1 0 0 0 0,-1 0 1 0 0,0 1-1 0 0,1 0 0 0 0,0 0 0 0 0,-1 0 169 0 0,-2 6-1307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179"/>
    </inkml:context>
    <inkml:brush xml:id="br0">
      <inkml:brushProperty name="width" value="0.05292" units="cm"/>
      <inkml:brushProperty name="height" value="0.05292" units="cm"/>
      <inkml:brushProperty name="color" value="#FF0000"/>
    </inkml:brush>
  </inkml:definitions>
  <inkml:trace contextRef="#ctx0" brushRef="#br0">47 78 6912 0 0,'41'-2'314'0'0,"-39"-1"113"0"0,-6-2-424 0 0,-7-3 1771 0 0,8 8-1164 0 0,0 0-1 0 0,1-1 0 0 0,-1 1 0 0 0,0 0 1 0 0,1 0-1 0 0,-1 0 0 0 0,0 1 1 0 0,1-1-1 0 0,-1 1 0 0 0,0-1 0 0 0,1 1 1 0 0,-2 1-610 0 0,1-1 157 0 0,1 0 1 0 0,0 0 0 0 0,0 0-1 0 0,0 1 1 0 0,0-1 0 0 0,0 1-1 0 0,1-1 1 0 0,-1 1 0 0 0,0 0-1 0 0,1 0 1 0 0,-1 0 0 0 0,0 0-158 0 0,0 2 12 0 0,0 0 1 0 0,0 0-1 0 0,1 0 1 0 0,-1 0-1 0 0,1 1 1 0 0,0-1 0 0 0,0 0-1 0 0,0 1 1 0 0,1-1-1 0 0,-1 0 1 0 0,1 1-1 0 0,0-1 1 0 0,1 1 0 0 0,-1-1-1 0 0,1 1-12 0 0,-1-2 15 0 0,1 0 0 0 0,-1 0 0 0 0,1 0 0 0 0,0 0 0 0 0,0 0 0 0 0,0 0-1 0 0,1 0 1 0 0,-1 0 0 0 0,1 0 0 0 0,-1-1 0 0 0,1 1 0 0 0,0-1 0 0 0,0 1 0 0 0,0-1 0 0 0,1 0 0 0 0,-1 1-1 0 0,0-1 1 0 0,2 0-15 0 0,0 1 3 0 0,0-1-1 0 0,0 0 0 0 0,1 0 0 0 0,-1 0 1 0 0,1 0-1 0 0,-1-1 0 0 0,1 0 1 0 0,0 0-1 0 0,-1 0 0 0 0,1-1 1 0 0,2 1-3 0 0,2-1 52 0 0,-1 0 1 0 0,0 0-1 0 0,1-1 1 0 0,-1 0 0 0 0,0-1-1 0 0,0 1 1 0 0,0-2-1 0 0,0 1 1 0 0,0-1 0 0 0,0 0-1 0 0,-1-1 1 0 0,1 0-1 0 0,3-3-52 0 0,-7 4 18 0 0,-1 0 0 0 0,1 0 0 0 0,-1-1 0 0 0,0 1-1 0 0,0-1 1 0 0,-1 0 0 0 0,1 0 0 0 0,-1 0 0 0 0,0 0 0 0 0,0 0-1 0 0,0 0 1 0 0,-1-1 0 0 0,1 1 0 0 0,-1-1 0 0 0,0 1-1 0 0,0-1 1 0 0,-1 1 0 0 0,1-1 0 0 0,-1 0 0 0 0,0 1-1 0 0,0-1 1 0 0,-1 0 0 0 0,1 1 0 0 0,-1-1 0 0 0,0 1 0 0 0,0-1-1 0 0,-1 1 1 0 0,1 0 0 0 0,-1-1 0 0 0,0 1 0 0 0,0 0-1 0 0,-1 0 1 0 0,1 0 0 0 0,-1 0 0 0 0,0 1 0 0 0,0-1-1 0 0,0 1 1 0 0,0-1 0 0 0,0 1 0 0 0,-1 0 0 0 0,0 0 0 0 0,0 1-1 0 0,1-1 1 0 0,-1 1 0 0 0,-1 0 0 0 0,1 0 0 0 0,0 0-1 0 0,0 1 1 0 0,-1-1 0 0 0,-3 0-18 0 0,2 1-35 0 0,0 0 0 0 0,0 0 0 0 0,-1 1 0 0 0,1 0-1 0 0,0 0 1 0 0,0 0 0 0 0,0 1 0 0 0,-1 0 0 0 0,1 0 0 0 0,0 1 0 0 0,0-1 0 0 0,1 1 0 0 0,-1 0-1 0 0,0 1 1 0 0,-3 2 35 0 0,7-4-1064 0 0,2-1-332 0 0,0 0-67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801"/>
    </inkml:context>
    <inkml:brush xml:id="br0">
      <inkml:brushProperty name="width" value="0.05292" units="cm"/>
      <inkml:brushProperty name="height" value="0.05292" units="cm"/>
      <inkml:brushProperty name="color" value="#0070C0"/>
    </inkml:brush>
  </inkml:definitions>
  <inkml:trace contextRef="#ctx0" brushRef="#br0">68 53 10592 0 0,'14'-2'1229'0'0,"-14"2"-552"0"0,-22-12 2535 0 0,21 11-3126 0 0,-1 1 0 0 0,1 0 0 0 0,-1 0-1 0 0,0 0 1 0 0,1 0 0 0 0,-1 0 0 0 0,0 1 0 0 0,1-1-1 0 0,-1 0 1 0 0,1 1 0 0 0,-1-1 0 0 0,1 1 0 0 0,-1 0-1 0 0,1-1 1 0 0,-1 1 0 0 0,1 0 0 0 0,-1 0-1 0 0,1 0 1 0 0,0 0 0 0 0,0 0 0 0 0,-1 0 0 0 0,1 0-1 0 0,0 1 1 0 0,0-1 0 0 0,0 0 0 0 0,0 1 0 0 0,0-1-1 0 0,1 1 1 0 0,-1-1 0 0 0,0 1 0 0 0,0 0-86 0 0,-2 5 81 0 0,0 0 0 0 0,0 1-1 0 0,1-1 1 0 0,-1 1 0 0 0,0 6-81 0 0,3-11 35 0 0,0 0 0 0 0,0 0 0 0 0,1 0 1 0 0,-1 0-1 0 0,1 0 0 0 0,-1-1 0 0 0,1 1 0 0 0,0 0 0 0 0,0 0 0 0 0,0-1 0 0 0,0 1 0 0 0,1-1 1 0 0,-1 1-1 0 0,1-1 0 0 0,-1 1 0 0 0,1-1 0 0 0,1 1-35 0 0,1 2-2 0 0,0-1 0 0 0,0 0 0 0 0,0 0 0 0 0,0 0-1 0 0,0-1 1 0 0,1 0 0 0 0,0 1 0 0 0,3 0 2 0 0,0 0 4 0 0,-1-1 0 0 0,1 0 0 0 0,1 0-1 0 0,-1-1 1 0 0,0 0 0 0 0,1-1 0 0 0,-1 1 0 0 0,0-2-1 0 0,1 1 1 0 0,0-1 0 0 0,1-1-4 0 0,-4 1 8 0 0,0-1-1 0 0,-1 0 1 0 0,1-1-1 0 0,-1 1 1 0 0,1-1 0 0 0,-1 0-1 0 0,1 0 1 0 0,-1-1-1 0 0,0 1 1 0 0,0-1-1 0 0,0-1 1 0 0,-1 1-1 0 0,1-1 1 0 0,-1 1 0 0 0,0-1-1 0 0,0 0 1 0 0,1-2-8 0 0,-2 3 16 0 0,-1 0 0 0 0,1-1 1 0 0,-1 1-1 0 0,0-1 0 0 0,0 0 1 0 0,0 0-1 0 0,-1 0 0 0 0,1 0 1 0 0,-1 0-1 0 0,0 0 0 0 0,0 0 1 0 0,0 0-1 0 0,-1 0 0 0 0,1-1 1 0 0,-1 1-1 0 0,0 0 0 0 0,0 0 1 0 0,-1-1-1 0 0,1 1 0 0 0,-1 0 1 0 0,0 0-1 0 0,0 0 0 0 0,-1 0 1 0 0,1 0-1 0 0,-1 0 0 0 0,0 0 1 0 0,0 0-1 0 0,0 1 0 0 0,0-1 1 0 0,-3-3-17 0 0,2 4 40 0 0,0-1 0 0 0,0 0 1 0 0,-1 1-1 0 0,1-1 0 0 0,-1 1 1 0 0,0 0-1 0 0,0 0 0 0 0,0 1 1 0 0,0-1-1 0 0,0 1 0 0 0,-1 0 1 0 0,1 0-1 0 0,-1 0 0 0 0,1 0 1 0 0,-1 1-1 0 0,0 0 0 0 0,0 0 1 0 0,1 0-1 0 0,-1 1 0 0 0,0 0 1 0 0,0 0-1 0 0,0 0 0 0 0,0 0 1 0 0,0 1-1 0 0,1 0 0 0 0,-6 1-40 0 0,-7 4-469 0 0,-1 3-38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6.911"/>
    </inkml:context>
    <inkml:brush xml:id="br0">
      <inkml:brushProperty name="width" value="0.05292" units="cm"/>
      <inkml:brushProperty name="height" value="0.05292" units="cm"/>
      <inkml:brushProperty name="color" value="#FF0000"/>
    </inkml:brush>
  </inkml:definitions>
  <inkml:trace contextRef="#ctx0" brushRef="#br0">1 80 8752 0 0,'0'0'673'0'0,"11"-25"594"0"0,-7 21-746 0 0,0 0 0 0 0,0 0 0 0 0,1 0 0 0 0,-1 0 1 0 0,1 0-1 0 0,0 1 0 0 0,0 0 0 0 0,0 0 0 0 0,0 0 1 0 0,0 1-1 0 0,1 0 0 0 0,-1 0 0 0 0,2 0-521 0 0,2-1 204 0 0,1 1-1 0 0,-1 0 1 0 0,0 1-1 0 0,0 0 1 0 0,1 0-1 0 0,-1 1 1 0 0,1 1-1 0 0,-1-1-203 0 0,-5 1 33 0 0,0-1 0 0 0,0 1-1 0 0,0 0 1 0 0,0 0 0 0 0,0 0-1 0 0,0 0 1 0 0,0 1-1 0 0,-1-1 1 0 0,1 1 0 0 0,-1 0-1 0 0,1 0 1 0 0,-1 0-1 0 0,0 1 1 0 0,1-1 0 0 0,-1 1-1 0 0,0 0 1 0 0,-1 0-1 0 0,1 0 1 0 0,-1 0 0 0 0,1 0-1 0 0,-1 1 1 0 0,0-1 0 0 0,0 1-1 0 0,0-1 1 0 0,-1 1-1 0 0,2 4-32 0 0,-3-5 4 0 0,1 1-1 0 0,-2-1 0 0 0,1 1 0 0 0,0-1 0 0 0,-1 1 0 0 0,1-1 0 0 0,-1 1 0 0 0,0-1 1 0 0,0 0-1 0 0,-1 1 0 0 0,1-1 0 0 0,0 0 0 0 0,-1 0 0 0 0,0 0 0 0 0,0 0-3 0 0,-1 3 3 0 0,-1-1-1 0 0,0 0 1 0 0,0 0-1 0 0,0 0 0 0 0,0-1 1 0 0,-1 1-1 0 0,-3 2-2 0 0,-19 6-357 0 0,12-7-471 0 0,13-5 307 0 0,2-1-21 0 0,5-20-5047 0 0,1 12 931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259"/>
    </inkml:context>
    <inkml:brush xml:id="br0">
      <inkml:brushProperty name="width" value="0.05292" units="cm"/>
      <inkml:brushProperty name="height" value="0.05292" units="cm"/>
      <inkml:brushProperty name="color" value="#FF0000"/>
    </inkml:brush>
  </inkml:definitions>
  <inkml:trace contextRef="#ctx0" brushRef="#br0">79 58 1840 0 0,'15'-16'500'0'0,"-13"14"435"0"0,0-1 0 0 0,-1 1 0 0 0,1-1 0 0 0,0 1 0 0 0,-1-1 0 0 0,1 0 0 0 0,-1 0 0 0 0,0 0 0 0 0,0 0 0 0 0,0 0 0 0 0,-1 1 1 0 0,1-2-1 0 0,0 0-935 0 0,-1 3 876 0 0,0 1-83 0 0,0 0-32 0 0,0 0-8 0 0,-23 13 1063 0 0,15-7-1695 0 0,1 0 0 0 0,0 0-1 0 0,0 1 1 0 0,0 0-1 0 0,1 0 1 0 0,-1 1 0 0 0,2-1-1 0 0,-1 1 1 0 0,1 1 0 0 0,-3 6-121 0 0,5-9 8 0 0,1 1 1 0 0,-1 0-1 0 0,1-1 1 0 0,1 1 0 0 0,-1 0-1 0 0,1 0 1 0 0,0 0 0 0 0,1 0-1 0 0,0 0 1 0 0,0 0 0 0 0,0 0-1 0 0,1 0 1 0 0,0 0 0 0 0,0 0-1 0 0,1 1-8 0 0,-1-5-19 0 0,0-1-1 0 0,1 1 0 0 0,-1 0 0 0 0,1 0 0 0 0,0 0 0 0 0,0-1 0 0 0,0 1 0 0 0,0-1 1 0 0,0 0-1 0 0,0 1 0 0 0,1-1 0 0 0,-1 0 0 0 0,1 0 0 0 0,0-1 0 0 0,-1 1 1 0 0,4 1 19 0 0,15 8-5817 0 0,-9-5-504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618"/>
    </inkml:context>
    <inkml:brush xml:id="br0">
      <inkml:brushProperty name="width" value="0.05292" units="cm"/>
      <inkml:brushProperty name="height" value="0.05292" units="cm"/>
      <inkml:brushProperty name="color" value="#FF0000"/>
    </inkml:brush>
  </inkml:definitions>
  <inkml:trace contextRef="#ctx0" brushRef="#br0">1 0 16208 0 0,'0'0'743'0'0,"0"0"-17"0"0,0 0-390 0 0,0 0 74 0 0,0 0 81 0 0,0 0 18 0 0,4 23 1539 0 0,12 60-1095 0 0,-1-27-4547 0 0,-11-43-3292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012"/>
    </inkml:context>
    <inkml:brush xml:id="br0">
      <inkml:brushProperty name="width" value="0.05292" units="cm"/>
      <inkml:brushProperty name="height" value="0.05292" units="cm"/>
      <inkml:brushProperty name="color" value="#0070C0"/>
    </inkml:brush>
  </inkml:definitions>
  <inkml:trace contextRef="#ctx0" brushRef="#br0">1 5 9216 0 0,'0'0'706'0'0,"2"0"-463"0"0,8-3-79 0 0,-8 2 544 0 0,-2 1 227 0 0,0 0 38 0 0,0 0-48 0 0,0 0-239 0 0,0 0-109 0 0,3 0-418 0 0,1 0 0 0 0,-1 0 1 0 0,0 0-1 0 0,0 1 0 0 0,0-1 1 0 0,1 1-1 0 0,-1-1 0 0 0,0 1 0 0 0,0 0 1 0 0,0 0-1 0 0,0 1 0 0 0,0-1 0 0 0,0 1 1 0 0,-1-1-1 0 0,1 1 0 0 0,0 0 1 0 0,-1 0-1 0 0,1 0 0 0 0,-1 0 0 0 0,0 0 1 0 0,0 1-1 0 0,0-1 0 0 0,0 1 1 0 0,0-1-1 0 0,0 1 0 0 0,1 3-159 0 0,1 1 126 0 0,1 1 0 0 0,-2 0 0 0 0,1 0 0 0 0,-1 0 0 0 0,0 0 0 0 0,0 1-126 0 0,-2-4 24 0 0,-1 0 0 0 0,1 1 0 0 0,-1-1 0 0 0,0 0 1 0 0,0 0-1 0 0,-1 0 0 0 0,1 0 0 0 0,-1 0 0 0 0,0 0 0 0 0,-1 0 0 0 0,1 1-24 0 0,-2 2-47 0 0,0 1 0 0 0,-1-1 0 0 0,1 0 0 0 0,-6 8 47 0 0,7-13-272 0 0,0 0 1 0 0,0 0 0 0 0,0 0 0 0 0,0-1 0 0 0,-1 1-1 0 0,1 0 1 0 0,-1-1 0 0 0,0 0 0 0 0,1 0-1 0 0,-1 0 1 0 0,0 0 0 0 0,-1 0 0 0 0,0 0 271 0 0,3-1-4163 0 0,1-1-1199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384"/>
    </inkml:context>
    <inkml:brush xml:id="br0">
      <inkml:brushProperty name="width" value="0.05292" units="cm"/>
      <inkml:brushProperty name="height" value="0.05292" units="cm"/>
      <inkml:brushProperty name="color" value="#0070C0"/>
    </inkml:brush>
  </inkml:definitions>
  <inkml:trace contextRef="#ctx0" brushRef="#br0">112 33 4608 0 0,'-1'-20'1944'0'0,"-1"9"5213"0"0,-1 10-6901 0 0,1 1-1 0 0,-1 0 1 0 0,1 0-1 0 0,0 0 1 0 0,-1 0 0 0 0,1 0-1 0 0,0 0 1 0 0,-1 1-1 0 0,1-1 1 0 0,0 1 0 0 0,-1 0-1 0 0,1 0 1 0 0,0 0-1 0 0,0 0 1 0 0,0 0-1 0 0,0 0 1 0 0,0 0 0 0 0,0 1-1 0 0,0-1 1 0 0,0 1-1 0 0,0-1 1 0 0,0 2-256 0 0,-3 1 123 0 0,0 1 1 0 0,1-1-1 0 0,0 1 1 0 0,0 0-1 0 0,0 0 1 0 0,0 1-1 0 0,1-1 0 0 0,-1 2-123 0 0,0 2 32 0 0,1 0 0 0 0,0 0 0 0 0,0 1-1 0 0,0-1 1 0 0,1 1 0 0 0,0 5-32 0 0,2-10 7 0 0,-1 0 0 0 0,1-1-1 0 0,0 1 1 0 0,1 0 0 0 0,-1 0 0 0 0,1-1-1 0 0,0 1 1 0 0,0-1 0 0 0,1 1 0 0 0,-1-1-1 0 0,1 1 1 0 0,0-1 0 0 0,0 0 0 0 0,2 3-7 0 0,2 3-58 0 0,-2-4-35 0 0,0 0 0 0 0,0-1 0 0 0,0 1 1 0 0,0-1-1 0 0,1 0 0 0 0,0 0 0 0 0,0-1 0 0 0,1 1 0 0 0,1 0 93 0 0,20 14-2137 0 0,-13-10 1026 0 0</inkml:trace>
  <inkml:trace contextRef="#ctx0" brushRef="#br0" timeOffset="1">354 291 9672 0 0,'14'-16'1048'0'0,"-12"14"-851"0"0,0 1 0 0 0,-1 0 0 0 0,1 0 1 0 0,0 0-1 0 0,0 0 0 0 0,0 0 0 0 0,0 0 0 0 0,0 0 1 0 0,0 1-1 0 0,0-1 0 0 0,0 1 0 0 0,0-1 1 0 0,2 1-198 0 0,30-3 2948 0 0,-33 3-2859 0 0,0 0 0 0 0,0 0 0 0 0,0 0 1 0 0,0 0-1 0 0,0 1 0 0 0,0-1 1 0 0,0 0-1 0 0,-1 1 0 0 0,1-1 1 0 0,0 1-1 0 0,0-1 0 0 0,0 1 1 0 0,-1-1-1 0 0,1 1 0 0 0,0-1 0 0 0,-1 1 1 0 0,1 0-1 0 0,0-1 0 0 0,-1 1 1 0 0,1 0-1 0 0,-1 0 0 0 0,1-1 1 0 0,-1 1-1 0 0,1 0 0 0 0,-1 0 1 0 0,0 0-90 0 0,8 9 352 0 0,-8-9-297 0 0,0 0-1 0 0,1 1 1 0 0,-1 0-1 0 0,0-1 1 0 0,0 1 0 0 0,0-1-1 0 0,0 1 1 0 0,0-1-1 0 0,0 1 1 0 0,0-1-1 0 0,-1 1 1 0 0,1-1 0 0 0,0 1-1 0 0,-1-1 1 0 0,0 2-55 0 0,-1 4 221 0 0,1-3-239 0 0,0-1 1 0 0,0 1-1 0 0,0-1 1 0 0,-1 0-1 0 0,0 1 1 0 0,0-1-1 0 0,0 0 0 0 0,0 0 1 0 0,0 0-1 0 0,0 0 1 0 0,-1 0-1 0 0,0-1 1 0 0,1 1-1 0 0,-1-1 0 0 0,-1 1 18 0 0,-2 2 11 0 0,0 1 1 0 0,0 0-1 0 0,1 0 0 0 0,0 0 0 0 0,-2 5-11 0 0,6-11 20 0 0,1 1-1 0 0,0-1 1 0 0,0 1-1 0 0,0-1 1 0 0,0 1 0 0 0,0-1-1 0 0,0 1 1 0 0,0-1-1 0 0,0 1 1 0 0,0-1-1 0 0,0 1 1 0 0,0-1 0 0 0,0 1-1 0 0,0-1 1 0 0,0 1-1 0 0,0-1 1 0 0,0 1 0 0 0,1-1-1 0 0,-1 0 1 0 0,0 1-1 0 0,0-1 1 0 0,1 1 0 0 0,-1-1-1 0 0,0 1 1 0 0,0-1-1 0 0,1 0 1 0 0,-1 1-1 0 0,1-1 1 0 0,-1 0 0 0 0,0 1-1 0 0,1-1 1 0 0,-1 0-1 0 0,1 0 1 0 0,-1 1 0 0 0,0-1-1 0 0,1 0 1 0 0,-1 0-1 0 0,1 0 1 0 0,-1 0-1 0 0,1 1 1 0 0,-1-1 0 0 0,1 0-1 0 0,-1 0 1 0 0,1 0-1 0 0,-1 0 1 0 0,1 0 0 0 0,-1 0-1 0 0,1 0-19 0 0,30 3 11 0 0,-26-2 62 0 0,9-1-203 0 0,-1 0-1 0 0,1-1 1 0 0,0-1-1 0 0,-1 0 1 0 0,0-1 0 0 0,5-2 130 0 0,17-2-1782 0 0,12-3 326 0 0,-4 3-14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730"/>
    </inkml:context>
    <inkml:brush xml:id="br0">
      <inkml:brushProperty name="width" value="0.05292" units="cm"/>
      <inkml:brushProperty name="height" value="0.05292" units="cm"/>
      <inkml:brushProperty name="color" value="#FF0000"/>
    </inkml:brush>
  </inkml:definitions>
  <inkml:trace contextRef="#ctx0" brushRef="#br0">1 5 14600 0 0,'13'-4'1660'0'0,"-2"4"-1129"0"0,0 0 0 0 0,1 1 0 0 0,-1 1 0 0 0,0 0 0 0 0,0 0 0 0 0,0 1 0 0 0,4 2-531 0 0,-12-4 39 0 0,1 0-1 0 0,-1 1 1 0 0,0-1 0 0 0,0 1 0 0 0,-1-1 0 0 0,1 1-1 0 0,0 0 1 0 0,0 0 0 0 0,-1 0 0 0 0,1 1 0 0 0,-1-1-1 0 0,0 0 1 0 0,0 1 0 0 0,0 0 0 0 0,0-1 0 0 0,0 1 0 0 0,0 0-1 0 0,-1 0 1 0 0,0 0 0 0 0,1 0 0 0 0,-1 0 0 0 0,0 1-1 0 0,0-1 1 0 0,-1 0 0 0 0,1 0 0 0 0,-1 1 0 0 0,0-1-1 0 0,1 1-38 0 0,-1 0-31 0 0,0 0 0 0 0,0 1 0 0 0,0-1 0 0 0,0 0 0 0 0,-1 0 0 0 0,0 1 0 0 0,0-1 0 0 0,0 0 0 0 0,0 0 0 0 0,0 0-1 0 0,-1 0 1 0 0,0 0 0 0 0,0-1 0 0 0,0 1 0 0 0,0 0 0 0 0,-3 2 31 0 0,-36 47-2577 0 0,24-36-2356 0 0,5-10 3141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080"/>
    </inkml:context>
    <inkml:brush xml:id="br0">
      <inkml:brushProperty name="width" value="0.05292" units="cm"/>
      <inkml:brushProperty name="height" value="0.05292" units="cm"/>
      <inkml:brushProperty name="color" value="#FF0000"/>
    </inkml:brush>
  </inkml:definitions>
  <inkml:trace contextRef="#ctx0" brushRef="#br0">117 16 7832 0 0,'0'0'602'0'0,"-1"-3"-1121"0"0,-3-9 8518 0 0,3 11-7087 0 0,-2 2-708 0 0,0-1 0 0 0,1 1 0 0 0,-1 0-1 0 0,1-1 1 0 0,-1 1 0 0 0,1 1 0 0 0,-1-1 0 0 0,1 0-1 0 0,0 0 1 0 0,0 1 0 0 0,-1-1 0 0 0,1 1 0 0 0,0 0-1 0 0,0 0 1 0 0,0 0-204 0 0,-27 32 811 0 0,23-27-765 0 0,1 1 1 0 0,0 0-1 0 0,1 0 1 0 0,-1 0-1 0 0,2 1 0 0 0,-1-1 1 0 0,1 1-1 0 0,-2 8-46 0 0,4-12 0 0 0,0 0-1 0 0,1 0 0 0 0,-1 1 1 0 0,1-1-1 0 0,0 0 1 0 0,0 0-1 0 0,0 0 0 0 0,1 0 1 0 0,0 0-1 0 0,0 0 0 0 0,0 0 1 0 0,1 0-1 0 0,-1 0 1 0 0,1 0-1 0 0,0 0 0 0 0,2 3 1 0 0,0-2-46 0 0,1 0 0 0 0,-1 1 0 0 0,1-1 0 0 0,1-1 0 0 0,-1 1 0 0 0,1-1-1 0 0,-1 0 1 0 0,2 0 0 0 0,-1 0 0 0 0,0-1 0 0 0,7 3 46 0 0,-5-4-582 0 0,0 1-1 0 0,0-1 1 0 0,0-1 0 0 0,0 1-1 0 0,1-1 1 0 0,6 0 582 0 0,10 2-1438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464"/>
    </inkml:context>
    <inkml:brush xml:id="br0">
      <inkml:brushProperty name="width" value="0.05292" units="cm"/>
      <inkml:brushProperty name="height" value="0.05292" units="cm"/>
      <inkml:brushProperty name="color" value="#FF0000"/>
    </inkml:brush>
  </inkml:definitions>
  <inkml:trace contextRef="#ctx0" brushRef="#br0">1 1 9672 0 0,'0'0'440'0'0,"0"0"-6"0"0,0 0-148 0 0,0 0 400 0 0,0 0 208 0 0,0 0 39 0 0,0 0-21 0 0,0 0-128 0 0,0 0-59 0 0,27 10 1756 0 0,-21-8-2365 0 0,38 17 1081 0 0,-41-17-1239 0 0,1 0-1 0 0,-1 0 1 0 0,0 0 0 0 0,1 0 0 0 0,-1 1 0 0 0,-1-1-1 0 0,1 1 1 0 0,0 0 0 0 0,0 0 0 0 0,-1 0-1 0 0,0 0 43 0 0,-1-2-256 0 0,-2 21-925 0 0,0-20 1078 0 0,-1 1 0 0 0,0-1 0 0 0,0 0 0 0 0,0-1 0 0 0,0 1 1 0 0,0 0-1 0 0,0 0 0 0 0,-1-1 0 0 0,1 0 0 0 0,0 1 0 0 0,-1-1 0 0 0,0 0 0 0 0,1 0 0 0 0,-1 0 0 0 0,1-1 0 0 0,-3 1 103 0 0,-23 11-13 0 0,27-11 83 0 0,1-1-2 0 0,0 0 12 0 0,0 0 68 0 0,-3 2 323 0 0,7 4 235 0 0,5 3-98 0 0,-5-6-573 0 0,0-1 1 0 0,0-1-1 0 0,-1 1 1 0 0,1-1 0 0 0,0 1-1 0 0,1-1 1 0 0,-1 0-1 0 0,0-1 1 0 0,0 1-1 0 0,2-1-35 0 0,11 3-1 0 0,-10 1 1 0 0,1 2 0 0 0,1-2 11 0 0,-9-3-6 0 0,1-1 0 0 0,-1 1 0 0 0,1-1-1 0 0,0 1 1 0 0,-1 0 0 0 0,1-1 0 0 0,-1 1 0 0 0,1 0-1 0 0,-1-1 1 0 0,0 1 0 0 0,1 0 0 0 0,-1 0 0 0 0,0-1-1 0 0,1 1 1 0 0,-1 0 0 0 0,0 0 0 0 0,0 0 0 0 0,0-1 0 0 0,0 1-1 0 0,1 0 1 0 0,-1 0 0 0 0,-1 0 0 0 0,1 0 0 0 0,0-1-1 0 0,0 1-4 0 0,-3 18 72 0 0,0-13-131 0 0,0 0-1 0 0,0-1 1 0 0,-1 1-1 0 0,0-1 1 0 0,0 0 0 0 0,0 0-1 0 0,0-1 1 0 0,-1 1-1 0 0,0-1 1 0 0,0 0 0 0 0,0 0-1 0 0,-1 0 1 0 0,1-1-1 0 0,-1 0 1 0 0,0 0-1 0 0,-2 1 60 0 0,-16-1-2366 0 0,9 0 1137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832"/>
    </inkml:context>
    <inkml:brush xml:id="br0">
      <inkml:brushProperty name="width" value="0.05292" units="cm"/>
      <inkml:brushProperty name="height" value="0.05292" units="cm"/>
      <inkml:brushProperty name="color" value="#0070C0"/>
    </inkml:brush>
  </inkml:definitions>
  <inkml:trace contextRef="#ctx0" brushRef="#br0">0 11 11976 0 0,'0'0'266'0'0,"0"0"44"0"0,0 0 15 0 0,0 0-26 0 0,19-8 1826 0 0,-16 8-1823 0 0,1-1-1 0 0,0 1 1 0 0,0-1 0 0 0,0 1-1 0 0,-1 0 1 0 0,1 1 0 0 0,0-1-1 0 0,0 0 1 0 0,-1 1 0 0 0,1 0-1 0 0,0 0 1 0 0,-1 0 0 0 0,1 1-1 0 0,-1-1 1 0 0,2 1-302 0 0,6 4 346 0 0,1 0-1 0 0,-2 0 1 0 0,1 1 0 0 0,2 2-346 0 0,-9-6 11 0 0,0 0 0 0 0,0 1 0 0 0,0-1 0 0 0,0 1 0 0 0,-1 0 0 0 0,0 0 1 0 0,0 0-1 0 0,0 1 0 0 0,0-1 0 0 0,-1 1 0 0 0,1 0 0 0 0,-1-1 0 0 0,0 1 0 0 0,-1 0 0 0 0,1 0 1 0 0,-1 0-1 0 0,0 0 0 0 0,0 1 0 0 0,-1-1 0 0 0,1 0 0 0 0,-1 0 0 0 0,0 1 0 0 0,-1-1 1 0 0,1 0-1 0 0,-1 0 0 0 0,0 0 0 0 0,0 0 0 0 0,-1 0 0 0 0,-1 3-11 0 0,1-4-255 0 0,0 1 1 0 0,-1-1-1 0 0,1 1 0 0 0,-1-1 0 0 0,0 0 1 0 0,-1 0-1 0 0,1 0 0 0 0,-1 0 0 0 0,1-1 1 0 0,-1 0-1 0 0,0 0 0 0 0,0 0 0 0 0,-1 0 255 0 0,-1 0-1468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167"/>
    </inkml:context>
    <inkml:brush xml:id="br0">
      <inkml:brushProperty name="width" value="0.05292" units="cm"/>
      <inkml:brushProperty name="height" value="0.05292" units="cm"/>
      <inkml:brushProperty name="color" value="#0070C0"/>
    </inkml:brush>
  </inkml:definitions>
  <inkml:trace contextRef="#ctx0" brushRef="#br0">123 15 10136 0 0,'-1'-1'272'0'0,"-1"-1"1"0"0,1 1-1 0 0,0 0 1 0 0,0 0 0 0 0,-1 0-1 0 0,1 0 1 0 0,0 0-1 0 0,-1 0 1 0 0,1 0 0 0 0,-1 1-1 0 0,1-1 1 0 0,-1 1-1 0 0,0-1 1 0 0,1 1 0 0 0,-1-1-1 0 0,0 1 1 0 0,1 0-1 0 0,-1 0 1 0 0,1 0 0 0 0,-1 0-1 0 0,0 0 1 0 0,0 0-1 0 0,1 0 1 0 0,-1 0 0 0 0,1 1-1 0 0,-1-1 1 0 0,0 1-1 0 0,1-1 1 0 0,-1 1 0 0 0,1 0-1 0 0,-2 0-272 0 0,-2 3 175 0 0,1-1 0 0 0,-1 1-1 0 0,1 1 1 0 0,0-1 0 0 0,0 0-1 0 0,0 1 1 0 0,1 0 0 0 0,0 0 0 0 0,0 0-1 0 0,0 0 1 0 0,0 1 0 0 0,1-1-1 0 0,-1 2-174 0 0,-4 13 71 0 0,1 0-1 0 0,1 0 1 0 0,1 2-71 0 0,3-17-48 0 0,1 0 0 0 0,0 0 0 0 0,0 0 0 0 0,1 1 0 0 0,0-1 0 0 0,0 0 0 0 0,0 0 0 0 0,0 0 0 0 0,1 0 0 0 0,0 0 0 0 0,0 0 0 0 0,0 0 0 0 0,0-1 0 0 0,1 1 0 0 0,0-1 0 0 0,0 0 0 0 0,0 1 0 0 0,1-1 0 0 0,-1-1 0 0 0,1 1 0 0 0,0 0 0 0 0,0-1 0 0 0,3 2 48 0 0,3-1-470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531"/>
    </inkml:context>
    <inkml:brush xml:id="br0">
      <inkml:brushProperty name="width" value="0.05292" units="cm"/>
      <inkml:brushProperty name="height" value="0.05292" units="cm"/>
      <inkml:brushProperty name="color" value="#0070C0"/>
    </inkml:brush>
  </inkml:definitions>
  <inkml:trace contextRef="#ctx0" brushRef="#br0">61 0 7832 0 0,'0'0'602'0'0,"0"0"-304"0"0,0 0 190 0 0,0 0 120 0 0,-8 9 717 0 0,-37 18 3791 0 0,45-26-5077 0 0,-1-1-1 0 0,0 1 1 0 0,1-1 0 0 0,-1 1 0 0 0,1-1 0 0 0,-1 1-1 0 0,1 0 1 0 0,0-1 0 0 0,-1 1 0 0 0,1-1 0 0 0,0 1 0 0 0,-1 0-1 0 0,1-1 1 0 0,0 1 0 0 0,0 0 0 0 0,-1-1 0 0 0,1 1-1 0 0,0 0 1 0 0,0 0 0 0 0,0-1 0 0 0,0 1 0 0 0,0 0-1 0 0,0 0 1 0 0,0-1 0 0 0,0 1 0 0 0,0 0 0 0 0,1-1-1 0 0,-1 1 1 0 0,0 0 0 0 0,0-1 0 0 0,1 1 0 0 0,-1 0-1 0 0,0-1 1 0 0,1 1 0 0 0,-1 0-39 0 0,1 0 75 0 0,-1 0 234 0 0,0-1 31 0 0,17 19 348 0 0,-10-17-666 0 0,0 0 0 0 0,1 0 0 0 0,-1-1 1 0 0,0 1-1 0 0,1-2 0 0 0,-1 1 0 0 0,0-1 0 0 0,1 0 0 0 0,-1-1 0 0 0,7 0-22 0 0,21-1 75 0 0,13-1-500 0 0,-5-1-4796 0 0,-42 4 3241 0 0,-1 0-17 0 0</inkml:trace>
  <inkml:trace contextRef="#ctx0" brushRef="#br0" timeOffset="1">149 62 10592 0 0,'0'0'818'0'0,"-21"-4"7017"0"0,20 4-7314 0 0,-2 11 432 0 0,-2-1-808 0 0,1 1 0 0 0,1-1 0 0 0,0 1 0 0 0,1 0 0 0 0,0 0 0 0 0,-1 9-145 0 0,1 69-997 0 0,2-73 359 0 0,0-1-221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7.798"/>
    </inkml:context>
    <inkml:brush xml:id="br0">
      <inkml:brushProperty name="width" value="0.05292" units="cm"/>
      <inkml:brushProperty name="height" value="0.05292" units="cm"/>
      <inkml:brushProperty name="color" value="#FF0000"/>
    </inkml:brush>
  </inkml:definitions>
  <inkml:trace contextRef="#ctx0" brushRef="#br0">1 6 12528 0 0,'11'-2'179'0'0,"-8"1"-60"0"0,-1 1 0 0 0,1-1 0 0 0,0 1 0 0 0,0-1-1 0 0,0 1 1 0 0,0 0 0 0 0,0 0 0 0 0,0 0 0 0 0,-1 1 0 0 0,1-1 0 0 0,0 1 0 0 0,0-1 0 0 0,0 1 0 0 0,1 0-119 0 0,-4 1 103 0 0,-1-1 1 0 0,1 0 0 0 0,-1 0 0 0 0,1 0-1 0 0,0 0 1 0 0,0 0 0 0 0,0 0 0 0 0,0 1-1 0 0,0-1 1 0 0,0 0 0 0 0,0 0 0 0 0,0 0-1 0 0,0 0 1 0 0,0 1 0 0 0,0-1 0 0 0,1 0-104 0 0,0 1 69 0 0,0-1-22 0 0,0 0 0 0 0,0 0 0 0 0,0 0 0 0 0,-1 0 0 0 0,1 0 0 0 0,-1 1 0 0 0,1-1 0 0 0,0 0 0 0 0,-1 0-1 0 0,0 0 1 0 0,1 0 0 0 0,-1 1 0 0 0,0-1 0 0 0,0 0 0 0 0,0 0 0 0 0,1 1 0 0 0,-1-1 0 0 0,0 0 0 0 0,-1 0 0 0 0,1 1 0 0 0,0-1 0 0 0,0 0 0 0 0,-1 0 0 0 0,1 1 0 0 0,0-1 0 0 0,-1 0 0 0 0,1 0-1 0 0,-1 1-46 0 0,0 1 71 0 0,0 0-1 0 0,0 1 1 0 0,0-1-1 0 0,1 1 1 0 0,0-1-1 0 0,-1 1 1 0 0,1-1-1 0 0,1 1 1 0 0,-1-1-1 0 0,0 1 1 0 0,1-1-1 0 0,0 3-70 0 0,0-1 41 0 0,0-1 0 0 0,0 0 0 0 0,-1 1 1 0 0,0-1-1 0 0,0 1 0 0 0,0-1 0 0 0,0 0 0 0 0,-2 4-41 0 0,0 3 31 0 0,1 0 0 0 0,-1-1 0 0 0,2 1 0 0 0,0 6-31 0 0,-3 29 75 0 0,2-38-72 0 0,1 1-1 0 0,1 0 1 0 0,0-1 0 0 0,0 1 0 0 0,0 0-1 0 0,1-1 1 0 0,1 1 0 0 0,0 0-3 0 0,0 3-76 0 0,-2-11 56 0 0,-1 1 0 0 0,1-1 0 0 0,0 1 0 0 0,-1-1 0 0 0,1 0-1 0 0,0 1 1 0 0,0-1 0 0 0,0 0 0 0 0,0 0 0 0 0,0 0-1 0 0,2 1 21 0 0,-2-1-57 0 0,0 0 0 0 0,0 0-1 0 0,0 0 1 0 0,0 1 0 0 0,0-1-1 0 0,0 0 1 0 0,0 0-1 0 0,0 1 1 0 0,-1-1 0 0 0,1 0-1 0 0,0 1 1 0 0,-1-1-1 0 0,1 2 58 0 0,-1-3-23 0 0,0 0-1 0 0,0 1 1 0 0,1-1-1 0 0,-1 0 0 0 0,0 1 1 0 0,0-1-1 0 0,1 0 0 0 0,-1 1 1 0 0,0-1-1 0 0,1 0 0 0 0,-1 1 1 0 0,0-1-1 0 0,1 0 0 0 0,-1 0 1 0 0,0 0-1 0 0,1 1 0 0 0,-1-1 1 0 0,0 0-1 0 0,1 0 1 0 0,-1 0-1 0 0,1 0 0 0 0,-1 0 1 0 0,0 0-1 0 0,1 1 0 0 0,-1-1 1 0 0,1 0-1 0 0,-1 0 0 0 0,0 0 1 0 0,1-1-1 0 0,-1 1 0 0 0,1 0 1 0 0,-1 0-1 0 0,1 0 24 0 0,3 1-4395 0 0,-4-1 2667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204"/>
    </inkml:context>
    <inkml:brush xml:id="br0">
      <inkml:brushProperty name="width" value="0.05292" units="cm"/>
      <inkml:brushProperty name="height" value="0.05292" units="cm"/>
      <inkml:brushProperty name="color" value="#FF0000"/>
    </inkml:brush>
  </inkml:definitions>
  <inkml:trace contextRef="#ctx0" brushRef="#br0">45 69 11664 0 0,'-24'-10'530'0'0,"23"10"-501"0"0,0 0-1 0 0,1-1 1 0 0,-1 1-1 0 0,1-1 0 0 0,-1 1 1 0 0,0-1-1 0 0,1 1 1 0 0,-1-1-1 0 0,1 1 1 0 0,-1-1-1 0 0,1 1 0 0 0,0-1 1 0 0,-1 0-1 0 0,1 1 1 0 0,0-1-1 0 0,-1 1 0 0 0,1-1 1 0 0,0 0-1 0 0,0 0 1 0 0,-1 1-1 0 0,1-1 1 0 0,0 0-1 0 0,0 1 0 0 0,0-1 1 0 0,0 0-1 0 0,0 0-28 0 0,-4-11-5 0 0,4 11 84 0 0,-1 1 0 0 0,1-1 0 0 0,-1 1 0 0 0,1-1 0 0 0,-1 0 0 0 0,1 1 0 0 0,0-1 0 0 0,-1 1 0 0 0,1-1 0 0 0,0 0 0 0 0,-1 0 0 0 0,1 1 0 0 0,0-1 0 0 0,0 0 0 0 0,0 1 0 0 0,0-1 0 0 0,-1 0 0 0 0,1 0 0 0 0,0 1 0 0 0,0-1 0 0 0,1 0 0 0 0,-1 0 0 0 0,0 1 1 0 0,0-1-1 0 0,0 0 0 0 0,0 1 0 0 0,1-1 0 0 0,-1 0 0 0 0,0 0 0 0 0,1 1 0 0 0,-1-1 0 0 0,0 1 0 0 0,1-1 0 0 0,-1 0 0 0 0,1 1 0 0 0,-1-1 0 0 0,1 1 0 0 0,-1-1 0 0 0,1 1 0 0 0,-1-1 0 0 0,1 1 0 0 0,0-1 0 0 0,-1 1 0 0 0,1 0 0 0 0,0-1 0 0 0,-1 1 0 0 0,1 0 0 0 0,0 0 0 0 0,-1-1 0 0 0,1 1-79 0 0,1-1 375 0 0,-2 1-75 0 0,18 1 217 0 0,-3 0-397 0 0,-1 2-1 0 0,1 0 0 0 0,-1 1 0 0 0,0 0 0 0 0,0 1 0 0 0,0 1 0 0 0,-1 0 0 0 0,0 1 0 0 0,0 0 0 0 0,5 5-119 0 0,-13-8 155 0 0,1 0-1 0 0,-1 1 1 0 0,1 0-1 0 0,3 6-154 0 0,-7-9-13 0 0,0 0 0 0 0,0 0 0 0 0,-1 1 0 0 0,1-1 0 0 0,-1 0 0 0 0,1 1 0 0 0,-1-1-1 0 0,0 1 1 0 0,0 0 0 0 0,0-1 0 0 0,-1 1 0 0 0,1 0 0 0 0,0 1 13 0 0,-2-2-10 0 0,1 0 0 0 0,-1 1 1 0 0,1-1-1 0 0,-1 0 0 0 0,0 0 0 0 0,0 0 0 0 0,0 0 0 0 0,0 0 1 0 0,-1 0-1 0 0,1 0 0 0 0,0 0 0 0 0,-1 0 0 0 0,1 0 0 0 0,-1-1 0 0 0,0 1 1 0 0,0-1-1 0 0,1 1 0 0 0,-1-1 0 0 0,0 0 0 0 0,0 0 0 0 0,0 0 1 0 0,-1 0-1 0 0,1 0 0 0 0,0 0 10 0 0,-10 4-117 0 0,-1 0 0 0 0,1-1 0 0 0,-8 1 117 0 0,19-4-12 0 0,-46 8-384 0 0,8-2-1688 0 0,19-1-2623 0 0,18-6-433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589"/>
    </inkml:context>
    <inkml:brush xml:id="br0">
      <inkml:brushProperty name="width" value="0.05292" units="cm"/>
      <inkml:brushProperty name="height" value="0.05292" units="cm"/>
      <inkml:brushProperty name="color" value="#FF0000"/>
    </inkml:brush>
  </inkml:definitions>
  <inkml:trace contextRef="#ctx0" brushRef="#br0">173 23 12960 0 0,'-10'-6'500'0'0,"9"6"-410"0"0,-1-1 0 0 0,0 0 0 0 0,0 0 0 0 0,1 0 0 0 0,-1 0 0 0 0,1-1 0 0 0,-1 1 0 0 0,1 0 0 0 0,-1-1 0 0 0,0 0-90 0 0,1 1 36 0 0,1 1 1 0 0,-1 0 0 0 0,0-1 0 0 0,0 1 0 0 0,1 0 0 0 0,-1-1 0 0 0,0 1 0 0 0,0 0 0 0 0,0 0 0 0 0,0 0 0 0 0,1 0 0 0 0,-1 0 0 0 0,0 0-1 0 0,0 0 1 0 0,0 0 0 0 0,0 0 0 0 0,1 0 0 0 0,-1 0 0 0 0,0 0 0 0 0,0 1 0 0 0,0-1 0 0 0,1 0 0 0 0,-1 1 0 0 0,0-1 0 0 0,0 0-1 0 0,1 1 1 0 0,-1-1 0 0 0,0 1 0 0 0,1-1 0 0 0,-1 1-37 0 0,-20 15 1366 0 0,9-1-1123 0 0,1-1 0 0 0,1 2 0 0 0,1-1 0 0 0,0 1 0 0 0,1 0 0 0 0,0 1 0 0 0,2 0 0 0 0,0 0 1 0 0,1 1-1 0 0,0 0 0 0 0,2 0 0 0 0,0 0 0 0 0,1 0 0 0 0,1 0 0 0 0,0 0 0 0 0,2 6-243 0 0,0-16-8 0 0,0 0 1 0 0,1 0-1 0 0,0 0 1 0 0,1-1-1 0 0,-1 1 1 0 0,1-1-1 0 0,1 1 1 0 0,-1-1-1 0 0,4 3 8 0 0,-1-1-696 0 0,0 0-1 0 0,0-1 1 0 0,1 0 0 0 0,3 2 696 0 0,-10-9-171 0 0,1 0 0 0 0,0 0 0 0 0,0-1 0 0 0,0 1 0 0 0,0-1 0 0 0,1 1 0 0 0,-1-1 0 0 0,0 1 0 0 0,0-1 0 0 0,0 0 0 0 0,0 1 0 0 0,0-1 0 0 0,0 0 0 0 0,1 0 0 0 0,-1 0 1 0 0,1 0 170 0 0,0 0-454 0 0,1 1-1178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933"/>
    </inkml:context>
    <inkml:brush xml:id="br0">
      <inkml:brushProperty name="width" value="0.05292" units="cm"/>
      <inkml:brushProperty name="height" value="0.05292" units="cm"/>
      <inkml:brushProperty name="color" value="#FF0000"/>
    </inkml:brush>
  </inkml:definitions>
  <inkml:trace contextRef="#ctx0" brushRef="#br0">0 85 8288 0 0,'0'0'638'0'0,"10"-15"-216"0"0,-4 12 1 0 0,-1 0-1 0 0,1 1 1 0 0,-1-1 0 0 0,1 1 0 0 0,0 0 0 0 0,0 1-1 0 0,0 0 1 0 0,0-1 0 0 0,0 2 0 0 0,0-1 0 0 0,0 1 0 0 0,0 0-1 0 0,0 0 1 0 0,0 1 0 0 0,0-1 0 0 0,0 1 0 0 0,0 1 0 0 0,0-1-1 0 0,1 1-422 0 0,-3 0 64 0 0,1 0 1 0 0,-1-1-1 0 0,0 1 0 0 0,1 1 0 0 0,-1-1 0 0 0,0 1 0 0 0,0-1 0 0 0,-1 1 0 0 0,1 1 0 0 0,0-1 0 0 0,-1 0 0 0 0,0 1 0 0 0,0-1 1 0 0,0 1-1 0 0,0 0 0 0 0,-1 0 0 0 0,1 0 0 0 0,-1 1 0 0 0,0-1 0 0 0,0 0 0 0 0,-1 1 0 0 0,1 0 0 0 0,-1-1 0 0 0,0 3-64 0 0,-1-1-46 0 0,0-1 0 0 0,0 0 0 0 0,0 1 0 0 0,-1-1 0 0 0,0 0 0 0 0,0 0-1 0 0,-1 0 1 0 0,1 0 0 0 0,-1 0 0 0 0,0 0 0 0 0,0 0 0 0 0,-1 0 0 0 0,0-1-1 0 0,1 1 1 0 0,-2-1 0 0 0,1 0 0 0 0,0 0 0 0 0,-1 0 0 0 0,0 0 0 0 0,1-1-1 0 0,-2 1 1 0 0,1-1 0 0 0,-3 2 46 0 0,5-4-631 0 0,2-1-1034 0 0,0 0-4025 0 0</inkml:trace>
  <inkml:trace contextRef="#ctx0" brushRef="#br0" timeOffset="1">283 10 7368 0 0,'0'0'568'0'0,"0"0"-374"0"0,0-2 0 0 0,0 2 696 0 0,3-6 1082 0 0,-4 5 1488 0 0,0 1-3307 0 0,-1 0-1 0 0,1 0 1 0 0,-1 0-1 0 0,1 0 1 0 0,-1 1-1 0 0,1-1 1 0 0,0 0 0 0 0,-1 1-1 0 0,1-1 1 0 0,0 1-1 0 0,-1 0 1 0 0,1-1-1 0 0,0 1 1 0 0,0 0-1 0 0,0 0 1 0 0,0 0-1 0 0,0 0 1 0 0,0 0-1 0 0,0 0 1 0 0,0 0-1 0 0,0 0 1 0 0,0 0 0 0 0,0 1-153 0 0,-23 31 932 0 0,23-32-861 0 0,-1 3-6 0 0,-1 1 0 0 0,1 0-1 0 0,-1 0 1 0 0,1 0 0 0 0,1 0-1 0 0,-1 1 1 0 0,1-1 0 0 0,0 0 0 0 0,0 1-1 0 0,0-1 1 0 0,1 0 0 0 0,0 1-1 0 0,0-1 1 0 0,0 1 0 0 0,1-1 0 0 0,0 0-1 0 0,0 1 1 0 0,0-1 0 0 0,0 0-1 0 0,1 1 1 0 0,0-1 0 0 0,1 1-65 0 0,0 0-381 0 0,0 0 1 0 0,0-1-1 0 0,1 1 1 0 0,0 0 0 0 0,0-1-1 0 0,0 0 1 0 0,1 0-1 0 0,0 0 1 0 0,-1-1-1 0 0,2 0 1 0 0,1 2 380 0 0,3-1-6045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369"/>
    </inkml:context>
    <inkml:brush xml:id="br0">
      <inkml:brushProperty name="width" value="0.05292" units="cm"/>
      <inkml:brushProperty name="height" value="0.05292" units="cm"/>
      <inkml:brushProperty name="color" value="#FF0000"/>
    </inkml:brush>
  </inkml:definitions>
  <inkml:trace contextRef="#ctx0" brushRef="#br0">33 7 9672 0 0,'0'0'748'0'0,"-1"-1"-492"0"0,-1-4-20 0 0,1 4 841 0 0,1 1 363 0 0,0 0 61 0 0,0 0-125 0 0,0 0-592 0 0,0 0-264 0 0,0 0-52 0 0,-7 10 405 0 0,4-2-700 0 0,-1 0-1 0 0,1-1 0 0 0,1 1 0 0 0,-1 1 0 0 0,1-1 0 0 0,1 0 0 0 0,0 0 0 0 0,0 1 0 0 0,0-1 1 0 0,1 1-1 0 0,1 5-172 0 0,-1-9-9 0 0,0 1 1 0 0,1-1-1 0 0,0 1 1 0 0,0-1-1 0 0,0 1 1 0 0,1-1-1 0 0,0 2 9 0 0,7 12-5964 0 0,-2-9-409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727"/>
    </inkml:context>
    <inkml:brush xml:id="br0">
      <inkml:brushProperty name="width" value="0.05292" units="cm"/>
      <inkml:brushProperty name="height" value="0.05292" units="cm"/>
      <inkml:brushProperty name="color" value="#FF0000"/>
    </inkml:brush>
  </inkml:definitions>
  <inkml:trace contextRef="#ctx0" brushRef="#br0">1 10 13536 0 0,'0'0'620'0'0,"14"-8"224"0"0,-10 7-745 0 0,0 1 1 0 0,0 0 0 0 0,0 1 0 0 0,0-1 0 0 0,0 1-1 0 0,0-1 1 0 0,0 1 0 0 0,0 0 0 0 0,0 1 0 0 0,-1-1-1 0 0,1 1 1 0 0,0 0 0 0 0,-1 0 0 0 0,1 0 0 0 0,-1 0 0 0 0,1 0-1 0 0,-1 1 1 0 0,0 0 0 0 0,0-1 0 0 0,0 1 0 0 0,-1 0-1 0 0,1 0 1 0 0,-1 1 0 0 0,1 0-100 0 0,8 12 444 0 0,-1 0 1 0 0,0 1-1 0 0,-2 0 0 0 0,4 9-444 0 0,-11-22 27 0 0,8 20 95 0 0,0 1-1 0 0,-2-1 1 0 0,-2 1-1 0 0,0 1 1 0 0,-1-1-1 0 0,-1 1 1 0 0,-2-1-1 0 0,-1 1 1 0 0,-1 12-122 0 0,-1-23-39 0 0,0 0 1 0 0,-1 0-1 0 0,-1 0 1 0 0,0-1 0 0 0,-1 0-1 0 0,-1 0 1 0 0,0 0-1 0 0,-1-1 1 0 0,0 0-1 0 0,-1 0 1 0 0,-4 3 38 0 0,-2 3-295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1.625"/>
    </inkml:context>
    <inkml:brush xml:id="br0">
      <inkml:brushProperty name="width" value="0.05292" units="cm"/>
      <inkml:brushProperty name="height" value="0.05292" units="cm"/>
      <inkml:brushProperty name="color" value="#FF0000"/>
    </inkml:brush>
  </inkml:definitions>
  <inkml:trace contextRef="#ctx0" brushRef="#br0">344 0 8288 0 0,'0'0'381'0'0,"0"0"-6"0"0,0 0-185 0 0,0 0 120 0 0,0 0 76 0 0,0 0 20 0 0,0 0 3 0 0,0 0 6 0 0,-9 9 802 0 0,-25 13-935 0 0,1 2 0 0 0,2 0 1 0 0,-25 26-283 0 0,43-38 142 0 0,-2-1 1 0 0,0 0-1 0 0,-6 4-142 0 0,-19 13 305 0 0,9-7-172 0 0,22-16 557 0 0,0 1-1 0 0,0 0 1 0 0,1 1-1 0 0,-2 1-689 0 0,27 4 671 0 0,133 42 477 0 0,-80-17-1095 0 0,-45-22-74 0 0,-18-10-335 0 0,-6-4 186 0 0,0 0 0 0 0,1 0 0 0 0,-1 0 0 0 0,0 0 0 0 0,0 0 0 0 0,1 0 0 0 0,-1-1 0 0 0,0 1 0 0 0,1-1 0 0 0,-1 1 0 0 0,1-1 1 0 0,-1 1-1 0 0,1-1 0 0 0,-1 0 0 0 0,1 0 0 0 0,-1 0 0 0 0,1 0 0 0 0,-1 0 0 0 0,1 0 170 0 0,5-2-5553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2.031"/>
    </inkml:context>
    <inkml:brush xml:id="br0">
      <inkml:brushProperty name="width" value="0.05292" units="cm"/>
      <inkml:brushProperty name="height" value="0.05292" units="cm"/>
      <inkml:brushProperty name="color" value="#FF0000"/>
    </inkml:brush>
  </inkml:definitions>
  <inkml:trace contextRef="#ctx0" brushRef="#br0">77 23 14712 0 0,'0'-2'297'0'0,"0"2"-245"0"0,0-1 1 0 0,0 0-1 0 0,0 1 0 0 0,0-1 0 0 0,0 1 0 0 0,0-1 1 0 0,0 0-1 0 0,0 1 0 0 0,-1-1 0 0 0,1 1 0 0 0,0-1 1 0 0,0 0-1 0 0,0 1 0 0 0,-1-1 0 0 0,1 1 0 0 0,0-1 1 0 0,-1 1-1 0 0,1-1 0 0 0,0 1 0 0 0,-1-1 0 0 0,1 1 1 0 0,-1 0-1 0 0,1-1 0 0 0,-1 1 0 0 0,0-1-52 0 0,1 1 25 0 0,-1 0-1 0 0,1-1 0 0 0,-1 1 1 0 0,1 0-1 0 0,-1 0 1 0 0,1 0-1 0 0,-1 0 1 0 0,1-1-1 0 0,-1 1 0 0 0,1 0 1 0 0,-1 0-1 0 0,1 0 1 0 0,-1 0-1 0 0,0 0 0 0 0,1 0 1 0 0,-1 0-1 0 0,1 0 1 0 0,-1 1-1 0 0,1-1 1 0 0,-1 0-1 0 0,1 0 0 0 0,-1 0 1 0 0,1 1-1 0 0,-1-1 1 0 0,1 0-1 0 0,-1 0 0 0 0,1 1 1 0 0,-1-1-1 0 0,1 0 1 0 0,-1 1-1 0 0,1-1 1 0 0,0 1-1 0 0,-1-1 0 0 0,1 0 1 0 0,-1 1-25 0 0,-9 14 628 0 0,9-14-591 0 0,-5 10 265 0 0,0 2 1 0 0,0-1-1 0 0,1 1 0 0 0,1-1 1 0 0,0 1-1 0 0,1 1 0 0 0,-2 12-302 0 0,4-21 12 0 0,1 0 1 0 0,-1 0-1 0 0,1 0 0 0 0,0 0 0 0 0,0-1 1 0 0,1 1-1 0 0,0 0 0 0 0,-1 0 0 0 0,2 0 0 0 0,-1 0 1 0 0,0-1-1 0 0,1 1 0 0 0,0-1 0 0 0,0 1 1 0 0,0-1-1 0 0,1 0 0 0 0,0 1 0 0 0,-1-1 0 0 0,1-1 1 0 0,1 1-1 0 0,-1 0 0 0 0,0-1 0 0 0,5 3-12 0 0,-4-3-9 0 0,0-1-1 0 0,0 0 1 0 0,0 0-1 0 0,0-1 0 0 0,1 1 1 0 0,-1-1-1 0 0,1 0 0 0 0,-1 0 1 0 0,1 0-1 0 0,-1-1 1 0 0,1 0-1 0 0,0 1 0 0 0,-1-2 1 0 0,1 1-1 0 0,-1 0 1 0 0,1-1-1 0 0,-1 0 0 0 0,1 0 1 0 0,-1-1-1 0 0,1 1 1 0 0,-1-1-1 0 0,0 0 0 0 0,0 0 1 0 0,0 0-1 0 0,0 0 0 0 0,3-3 10 0 0,-2 2 2 0 0,-1 0 0 0 0,-1 1-1 0 0,1-1 1 0 0,0-1 0 0 0,-1 1-1 0 0,1 0 1 0 0,-1-1-1 0 0,0 0 1 0 0,0 0 0 0 0,-1 0-1 0 0,1 0 1 0 0,-1 0-1 0 0,0 0 1 0 0,0 0 0 0 0,0-1-1 0 0,-1 1 1 0 0,1-1-1 0 0,-1 0 1 0 0,0 1 0 0 0,0-1-1 0 0,-1 0 1 0 0,0 0 0 0 0,1 1-1 0 0,-2-1 1 0 0,1 0-1 0 0,0 0-1 0 0,-2-4 0 0 0,0 1 0 0 0,1 1 0 0 0,-1-1 0 0 0,-1 0 0 0 0,1 1 0 0 0,-3-5 0 0 0,3 7 0 0 0,-1 1 0 0 0,0-1 0 0 0,0 0 0 0 0,0 1 0 0 0,0 0 0 0 0,0 0 0 0 0,-1 0 0 0 0,0 0 0 0 0,0 0 0 0 0,0 1 0 0 0,0-1 0 0 0,-1 1 0 0 0,1 1 0 0 0,-1-1 0 0 0,0 0 0 0 0,0 1 0 0 0,0 0 0 0 0,0 0 0 0 0,0 1 0 0 0,0-1 0 0 0,-3 1 0 0 0,4-1-214 0 0,-1 2-1 0 0,1-1 0 0 0,-1 0 0 0 0,1 1 0 0 0,-1 0 1 0 0,0 0-1 0 0,1 1 0 0 0,-1-1 0 0 0,1 1 0 0 0,-4 1 215 0 0,-2 0-6451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1.855"/>
    </inkml:context>
    <inkml:brush xml:id="br0">
      <inkml:brushProperty name="width" value="0.05292" units="cm"/>
      <inkml:brushProperty name="height" value="0.05292" units="cm"/>
      <inkml:brushProperty name="color" value="#0070C0"/>
    </inkml:brush>
  </inkml:definitions>
  <inkml:trace contextRef="#ctx0" brushRef="#br0">18 113 7456 0 0,'0'0'340'0'0,"0"0"-6"0"0,0 0-119 0 0,0 0 288 0 0,0 0 147 0 0,0 0 29 0 0,0 0-24 0 0,0 0-134 0 0,0 0-60 0 0,0 0-11 0 0,0 0-21 0 0,0 0-78 0 0,0 0-37 0 0,0 0-8 0 0,0 0-36 0 0,0 0-139 0 0,0 0-60 0 0,0 0 10 0 0,0 0 67 0 0,0 0 5 0 0,-14-16 793 0 0,13 13-866 0 0,0 1 0 0 0,1-1 1 0 0,-1 1-1 0 0,1-1 0 0 0,0 1 1 0 0,0-1-1 0 0,0 0 0 0 0,0 1 1 0 0,0-1-1 0 0,0 0 0 0 0,1 1 1 0 0,0-1-1 0 0,-1 1 0 0 0,1-1 1 0 0,0 1-1 0 0,0-1 0 0 0,0 1 1 0 0,0 0-1 0 0,2-2-80 0 0,-2 3 97 0 0,-1-3 41 0 0,0 4-130 0 0,1-1 0 0 0,-1 1 0 0 0,1-1 0 0 0,-1 1 0 0 0,1-1 1 0 0,-1 1-1 0 0,1 0 0 0 0,0-1 0 0 0,-1 1 0 0 0,1 0 0 0 0,0-1 0 0 0,-1 1 0 0 0,1 0 0 0 0,0 0 1 0 0,-1 0-1 0 0,1 0 0 0 0,0 0 0 0 0,0 0 0 0 0,-1 0 0 0 0,1 0 0 0 0,0 0 0 0 0,-1 0 0 0 0,1 0-8 0 0,1 0 82 0 0,-2 0-20 0 0,1 1-35 0 0,0-1-1 0 0,0 1 1 0 0,0 0-1 0 0,0-1 1 0 0,0 1-1 0 0,0 0 0 0 0,-1-1 1 0 0,1 1-1 0 0,0 0 1 0 0,0 0-1 0 0,-1 0 0 0 0,1 0 1 0 0,-1 0-1 0 0,1 0 1 0 0,0 0-1 0 0,-1 0 0 0 0,0 0 1 0 0,1 0-1 0 0,-1 0 1 0 0,0 0-1 0 0,1 0 0 0 0,-1 0 1 0 0,0 0-1 0 0,0 0 1 0 0,0 0-1 0 0,0 1 0 0 0,0-1 1 0 0,0 0-1 0 0,0 0 1 0 0,-1 0-1 0 0,1 1-26 0 0,-4-6 99 0 0,3 4-89 0 0,0 0 1 0 0,1-1-1 0 0,-1 1 1 0 0,0-1-1 0 0,1 1 1 0 0,-1-1-1 0 0,1 1 1 0 0,-1-1-1 0 0,0 1 0 0 0,1-1 1 0 0,-1 0-1 0 0,1 1 1 0 0,0-1-1 0 0,-1 0 1 0 0,1 1-1 0 0,0-1 1 0 0,-1 0-1 0 0,1 0 0 0 0,0 0-10 0 0,-1-1 6 0 0,1 0-1 0 0,0 0 0 0 0,0 0 1 0 0,0 0-1 0 0,0 1 0 0 0,1-1 0 0 0,-1 0 1 0 0,1 0-1 0 0,-1 0 0 0 0,1 1 0 0 0,-1-1 1 0 0,1 0-1 0 0,0 0 0 0 0,0 1 0 0 0,0-1 1 0 0,0 1-1 0 0,0-1 0 0 0,0 1 1 0 0,0-1-1 0 0,0 1 0 0 0,1 0 0 0 0,-1-1 1 0 0,1 1-1 0 0,-1 0 0 0 0,1 0 0 0 0,-1 0 1 0 0,1 0-1 0 0,0 0 0 0 0,-1 1 0 0 0,1-1 1 0 0,0 0-1 0 0,0 1 0 0 0,-1-1 1 0 0,1 1-1 0 0,0 0 0 0 0,0-1 0 0 0,0 1 1 0 0,0 0-1 0 0,-1 0 0 0 0,1 0 0 0 0,1 1-5 0 0,2-1-8 0 0,-1 1 0 0 0,1 0 0 0 0,0 0 0 0 0,-1 0 0 0 0,0 0 0 0 0,1 1 0 0 0,-1 0 0 0 0,0 0-1 0 0,2 1 9 0 0,-5-2 1 0 0,1 0-1 0 0,-1 0 0 0 0,0 1 0 0 0,0-1 0 0 0,1 1 0 0 0,-1-1 0 0 0,0 1 0 0 0,0-1 0 0 0,0 1 0 0 0,0 0 0 0 0,-1-1 0 0 0,1 1 0 0 0,0 0 0 0 0,-1 0 0 0 0,1-1 0 0 0,-1 1 0 0 0,0 0 0 0 0,1 0 0 0 0,-1 0 0 0 0,0 0 0 0 0,0-1 0 0 0,0 1 0 0 0,-1 0 0 0 0,1 0 0 0 0,0 0 0 0 0,-1 0 0 0 0,1-1 0 0 0,-1 1 0 0 0,1 0 0 0 0,-1 2 8 0 0,-1-1 0 0 0,1 1 0 0 0,0-1 0 0 0,-1 0 0 0 0,0 0 0 0 0,0 0-1 0 0,0 0 1 0 0,0 0 0 0 0,0 0 0 0 0,0 0 0 0 0,-1-1 0 0 0,0 1 0 0 0,1-1 0 0 0,-1 0-1 0 0,0 0 1 0 0,0 0 0 0 0,0 0 0 0 0,0 0 0 0 0,-1 0 0 0 0,1-1 0 0 0,0 0-1 0 0,-1 1 1 0 0,1-2 0 0 0,-1 1 0 0 0,1 0 0 0 0,-1 0 0 0 0,1-1 0 0 0,-1 0-1 0 0,1 0 1 0 0,-1 0 0 0 0,0 0 0 0 0,1-1 0 0 0,-1 1 0 0 0,1-1 0 0 0,-1 0 0 0 0,1 0-1 0 0,-1 0 1 0 0,1 0 0 0 0,-3-2-8 0 0,6 3 5 0 0,-2-1 7 0 0,1 1 0 0 0,0-1 1 0 0,0 0-1 0 0,0 1 0 0 0,0-1 0 0 0,0 0 1 0 0,0 0-1 0 0,0 0 0 0 0,0 0 0 0 0,1 0 1 0 0,-1 0-1 0 0,0 0 0 0 0,0 0 0 0 0,1 0 1 0 0,-1 0-1 0 0,1 0 0 0 0,-1-1 0 0 0,1 1 1 0 0,-1 0-1 0 0,1 0 0 0 0,0 0 0 0 0,0-1 0 0 0,0 1 1 0 0,-1-1-13 0 0,2 0 56 0 0,-1 0-54 0 0,1 1 1 0 0,-1-1-1 0 0,1 1 0 0 0,-1 0 1 0 0,1-1-1 0 0,0 1 1 0 0,-1 0-1 0 0,1-1 0 0 0,0 1 1 0 0,0 0-1 0 0,0 0 0 0 0,0 0 1 0 0,0 0-1 0 0,0 0 1 0 0,0 0-1 0 0,1 0 0 0 0,-1 0 1 0 0,0 0-1 0 0,1 1 1 0 0,-1-1-1 0 0,0 0 0 0 0,1 1 1 0 0,-1-1-1 0 0,1 1 1 0 0,-1 0-1 0 0,0-1 0 0 0,1 1 1 0 0,-1 0-1 0 0,1 0 1 0 0,-1 0-1 0 0,1 0 0 0 0,-1 0 1 0 0,2 0-3 0 0,-1 0 3 0 0,1 0 12 0 0,-1 1 0 0 0,0-1 0 0 0,0 0-1 0 0,0 1 1 0 0,0-1 0 0 0,0 1 0 0 0,0-1-1 0 0,0 1 1 0 0,0 0 0 0 0,0 0 0 0 0,0 0-1 0 0,0 0 1 0 0,0 0 0 0 0,-1 1 0 0 0,1-1-1 0 0,0 0 1 0 0,-1 1 0 0 0,1-1 0 0 0,-1 1-1 0 0,0 0 1 0 0,1 0 0 0 0,-1-1 0 0 0,0 1-1 0 0,0 0 1 0 0,0 0 0 0 0,0 0 0 0 0,-1 0-1 0 0,1 0 1 0 0,0 0 0 0 0,-1 0 0 0 0,1 0-1 0 0,-1 1-14 0 0,0 1-45 0 0,0 0-1 0 0,0 1 0 0 0,-1-1 1 0 0,0 0-1 0 0,1 0 1 0 0,-1 0-1 0 0,-1 0 0 0 0,0 3 46 0 0,1-5 4 0 0,0 0 0 0 0,0-1-1 0 0,0 1 1 0 0,0-1 0 0 0,0 1-1 0 0,0-1 1 0 0,-1 0 0 0 0,1 1-1 0 0,0-1 1 0 0,-1 0 0 0 0,1 0-1 0 0,-1 0 1 0 0,1 0 0 0 0,-1 0 0 0 0,0 0-1 0 0,1 0 1 0 0,-1-1 0 0 0,0 1-1 0 0,0 0 1 0 0,1-1 0 0 0,-1 0-1 0 0,0 1 1 0 0,0-1 0 0 0,0 0-1 0 0,0 0 1 0 0,-1 0-4 0 0,1 0 14 0 0,1 0 0 0 0,-1 0 0 0 0,0 0 0 0 0,1 0 1 0 0,-1-1-1 0 0,0 1 0 0 0,1 0 0 0 0,-1-1 0 0 0,1 1 0 0 0,-1-1 0 0 0,1 0 0 0 0,-1 1 0 0 0,1-1 1 0 0,0 0-1 0 0,-1 0 0 0 0,1 0 0 0 0,0 0 0 0 0,-1 0 0 0 0,1 0 0 0 0,0-1 0 0 0,0 1 0 0 0,0 0 1 0 0,0 0-1 0 0,0-1 0 0 0,1 1 0 0 0,-1-1 0 0 0,0 1 0 0 0,0-1 0 0 0,1 1 0 0 0,-1-1 0 0 0,1 1-14 0 0,0-2-2 0 0,0 1 1 0 0,0-1-1 0 0,0 1 0 0 0,0-1 0 0 0,0 1 0 0 0,1-1 0 0 0,-1 1 0 0 0,1-1 0 0 0,-1 1 0 0 0,1-1 0 0 0,0 1 0 0 0,0 0 0 0 0,0 0 0 0 0,1-1 0 0 0,-1 1 0 0 0,0 0 0 0 0,1 0 1 0 0,-1 0-1 0 0,1 0 0 0 0,0 1 0 0 0,0-1 0 0 0,0 0 0 0 0,0 1 0 0 0,0-1 0 0 0,0 1 0 0 0,0 0 0 0 0,0-1 0 0 0,0 1 0 0 0,1 0 0 0 0,-1 0 0 0 0,2 0 2 0 0,17-1 4 0 0,-6 8 135 0 0,-13-5-139 0 0,0 0 0 0 0,0 0-1 0 0,0 0 1 0 0,0 0 0 0 0,0 0 0 0 0,0 0 0 0 0,-1 0 0 0 0,1 1 0 0 0,0-1-1 0 0,-1 1 1 0 0,1-1 0 0 0,-1 1 0 0 0,1 0 0 0 0,-1-1 0 0 0,0 1 0 0 0,0 0-1 0 0,1 1 1 0 0,-2 0-1 0 0,0-1 0 0 0,-1 1 0 0 0,1-1 0 0 0,-1 0 0 0 0,1 1 0 0 0,-1-1-1 0 0,0 0 1 0 0,0 1 0 0 0,0-1 0 0 0,0 0 0 0 0,0 0 0 0 0,-1 0 0 0 0,1 0-1 0 0,-2 2 2 0 0,2-2 1 0 0,-18 5 10 0 0,18-7-7 0 0,0 1-1 0 0,0-1 1 0 0,0 0-1 0 0,-1 0 1 0 0,1 0-1 0 0,0 0 1 0 0,0 0-1 0 0,0 0 1 0 0,0 0-1 0 0,0 0 1 0 0,0 0-1 0 0,-1 0 1 0 0,1 0-1 0 0,0-1 1 0 0,0 1-1 0 0,0 0 1 0 0,0-1-1 0 0,0 1 1 0 0,0-1-1 0 0,0 0 1 0 0,0 1-1 0 0,0-1 0 0 0,0 0 1 0 0,1 1-1 0 0,-1-1 1 0 0,0 0-1 0 0,0 0 1 0 0,1 0-1 0 0,-1 0 1 0 0,0 1-1 0 0,1-1 1 0 0,-1 0-1 0 0,1 0 1 0 0,-1 0-1 0 0,1-1 1 0 0,-1 1-1 0 0,1 0 1 0 0,0 0-1 0 0,0 0 1 0 0,-1 0-1 0 0,1 0 1 0 0,0 0-1 0 0,0 0 1 0 0,0 0-1 0 0,0-1 1 0 0,0 1-1 0 0,1 0 1 0 0,-1 0-1 0 0,0 0 0 0 0,0 0 1 0 0,1 0-1 0 0,-1 0 1 0 0,1 0-1 0 0,-1-1-3 0 0,1 0 3 0 0,0 0 0 0 0,0 0 0 0 0,1 0 0 0 0,-1 0 0 0 0,0 0 0 0 0,1 0 0 0 0,-1 0 0 0 0,1 0 0 0 0,-1 0-1 0 0,1 1 1 0 0,0-1 0 0 0,0 1 0 0 0,0-1 0 0 0,-1 1 0 0 0,2 0 0 0 0,-1 0 0 0 0,0 0 0 0 0,0 0 0 0 0,0 0 0 0 0,0 0-1 0 0,1 1 1 0 0,-1-1-3 0 0,4-1-4 0 0,-1 0 5 0 0,1 1 1 0 0,-1-1 0 0 0,1 1 0 0 0,-1 0 0 0 0,1 0 0 0 0,2 1-2 0 0,-6 0-3 0 0,0 0 0 0 0,0 0 0 0 0,0 0 0 0 0,-1 1 0 0 0,1-1 0 0 0,0 0 0 0 0,0 1 0 0 0,0 0 0 0 0,-1-1 0 0 0,1 1 0 0 0,0 0 0 0 0,-1 0 1 0 0,1 0-1 0 0,0 0 0 0 0,-1 0 0 0 0,1 0 0 0 0,-1 1 0 0 0,0-1 0 0 0,1 0 0 0 0,-1 1 0 0 0,0-1 0 0 0,0 1 0 0 0,0-1 0 0 0,0 1 3 0 0,1 2 0 0 0,-1-3 0 0 0,0-1 0 0 0,-1 1 0 0 0,1 0 0 0 0,-1 0 0 0 0,1 0 0 0 0,-1 0 0 0 0,1 0 0 0 0,-1 0 0 0 0,0 0 0 0 0,1 0 0 0 0,-1 0 0 0 0,0 0 0 0 0,0 1 0 0 0,0-1 0 0 0,0 0 0 0 0,0 0 0 0 0,0 0 0 0 0,0 0 0 0 0,0 7 0 0 0,0-7 1 0 0,0 0 0 0 0,-1 0-1 0 0,1 1 1 0 0,0-1 0 0 0,-1 0-1 0 0,1 0 1 0 0,-1 1 0 0 0,1-1 0 0 0,-1 0-1 0 0,0 0 1 0 0,1 0 0 0 0,-1 0-1 0 0,0 0 1 0 0,0 0 0 0 0,0 0-1 0 0,0 0 1 0 0,0 0 0 0 0,0 0-1 0 0,0 0 1 0 0,0-1 0 0 0,0 1-1 0 0,0 0 1 0 0,0-1 0 0 0,-1 1 0 0 0,1-1-1 0 0,0 1 1 0 0,0-1 0 0 0,-1 0-1 0 0,1 1 0 0 0,-31 3 44 0 0,31-4-42 0 0,-1 0 0 0 0,0-1 0 0 0,1 1-1 0 0,-1 0 1 0 0,1-1 0 0 0,-1 1-1 0 0,1-1 1 0 0,-1 0 0 0 0,1 1 0 0 0,0-1-1 0 0,-1 0 1 0 0,1 0 0 0 0,0 0 0 0 0,-1 0-1 0 0,1 0 1 0 0,0 0 0 0 0,0-1 0 0 0,0 1-1 0 0,0 0 1 0 0,0 0 0 0 0,0-1-1 0 0,0 1 1 0 0,1-1 0 0 0,-1 1 0 0 0,0-1-1 0 0,1 1 1 0 0,-1-1-2 0 0,0-2 2 0 0,0 0-1 0 0,0 1 1 0 0,0-1-1 0 0,0 0 1 0 0,1 0 0 0 0,0 1-1 0 0,0-1 1 0 0,0 0-1 0 0,0 0 1 0 0,0 1-1 0 0,1-3-1 0 0,-1 6 0 0 0,0-1 0 0 0,0 1 0 0 0,0-1 0 0 0,0 1 0 0 0,0 0 0 0 0,0-1 0 0 0,0 1 0 0 0,0 0 0 0 0,0-1 0 0 0,0 1 0 0 0,0-1 0 0 0,1 1 0 0 0,-1 0 0 0 0,0-1 0 0 0,0 1 0 0 0,0 0 0 0 0,0-1 0 0 0,1 1 0 0 0,-1 0 0 0 0,0 0 0 0 0,0-1 0 0 0,1 1 0 0 0,-1 0 0 0 0,0 0 0 0 0,1-1 0 0 0,-1 1 0 0 0,0 0 0 0 0,1 0 0 0 0,-1 0 0 0 0,0 0 0 0 0,1-1 0 0 0,-1 1 0 0 0,0 0 0 0 0,7-2-10 0 0,-6 2 7 0 0,0 0 0 0 0,0 1 0 0 0,0-1 0 0 0,0 0 0 0 0,0 0 0 0 0,0 0-1 0 0,-1 1 1 0 0,1-1 0 0 0,0 1 0 0 0,0-1 0 0 0,0 0 0 0 0,0 1 0 0 0,0 0 0 0 0,0-1 0 0 0,-1 1 0 0 0,1-1 0 0 0,0 1 0 0 0,-1 0 0 0 0,1 0 0 0 0,0-1 0 0 0,-1 1 0 0 0,1 0 0 0 0,-1 0 0 0 0,1 0 0 0 0,-1 0 0 0 0,1 0 0 0 0,-1 0 0 0 0,0 0 0 0 0,1 0 0 0 0,-1 0 0 0 0,0 0 0 0 0,0 0 3 0 0,3 6-21 0 0,-2-4 21 0 0,1-2 0 0 0,-1 1 0 0 0,0 0 0 0 0,0-1 0 0 0,-1 1 0 0 0,1 0 0 0 0,0 0 0 0 0,0 0 0 0 0,-1-1 0 0 0,1 1 0 0 0,-1 0 0 0 0,0 0 0 0 0,0 0 0 0 0,1 0 0 0 0,-1 0 0 0 0,0 0 0 0 0,-1 0 0 0 0,1 0 0 0 0,0 0 0 0 0,-1 0 0 0 0,1 0 0 0 0,-2 5 0 0 0,1-6 1 0 0,1 0-1 0 0,-1 0 1 0 0,1-1-1 0 0,-1 1 0 0 0,0 0 1 0 0,1 0-1 0 0,-1-1 0 0 0,0 1 1 0 0,1 0-1 0 0,-1-1 1 0 0,0 1-1 0 0,0 0 0 0 0,0-1 1 0 0,1 1-1 0 0,-1-1 1 0 0,0 0-1 0 0,0 1 0 0 0,0-1 1 0 0,0 0-1 0 0,0 1 0 0 0,0-1 1 0 0,0 0-1 0 0,0 0 1 0 0,0 0-1 0 0,-1 0 0 0 0,-24-6-119 0 0,25 6-452 0 0,1-2-209 0 0,3-3-40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1225 1302 3840 0 0,'0'0'469'0'0,"0"0"1131"0"0,-1 2 493 0 0,-9 27 2425 0 0,8-22-4204 0 0,1 0 1 0 0,-1 0-1 0 0,1 1 0 0 0,1-1 1 0 0,-1 5-315 0 0,1 32 188 0 0,2 0 0 0 0,5 24-188 0 0,6-22-1015 0 0,-12-38 482 0 0</inkml:trace>
  <inkml:trace contextRef="#ctx1" brushRef="#br2" timeOffset="8134.95">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2.935"/>
    </inkml:context>
    <inkml:brush xml:id="br0">
      <inkml:brushProperty name="width" value="0.05292" units="cm"/>
      <inkml:brushProperty name="height" value="0.05292" units="cm"/>
      <inkml:brushProperty name="color" value="#0070C0"/>
    </inkml:brush>
  </inkml:definitions>
  <inkml:trace contextRef="#ctx0" brushRef="#br0">35 287 6448 0 0,'0'0'297'0'0,"11"-26"1636"0"0,-7 30 6977 0 0,0 12-7202 0 0,1 21-1903 0 0,-2 3 539 0 0,-1-18-69 0 0,0 1-1 0 0,-1 14-274 0 0,-15-41 253 0 0,10-1-226 0 0,0-1-1 0 0,1 1 1 0 0,-1-1-1 0 0,1 0 1 0 0,0 1-1 0 0,1-2 1 0 0,0 1-1 0 0,0 0 1 0 0,0 0-1 0 0,1-1-26 0 0,-11-69 355 0 0,8 44-176 0 0,1 8-35 0 0,1 0 1 0 0,1-1-1 0 0,1-12-144 0 0,1 27 21 0 0,-1-1 1 0 0,2 1-1 0 0,0 0 0 0 0,0 0 1 0 0,0 0-1 0 0,1 1 1 0 0,1-1-1 0 0,0 1 0 0 0,3-7-21 0 0,-4 12 4 0 0,0 1 0 0 0,0-1-1 0 0,0 1 1 0 0,0-1 0 0 0,1 1-1 0 0,-1 0 1 0 0,1 0 0 0 0,0 1 0 0 0,0-1-1 0 0,0 1 1 0 0,0 0 0 0 0,0 0-1 0 0,0 0 1 0 0,1 0 0 0 0,-1 1-1 0 0,1 0 1 0 0,-1 0 0 0 0,1 0-1 0 0,-1 0 1 0 0,1 1 0 0 0,0 0-4 0 0,-2 0-9 0 0,0-1 0 0 0,0 1 1 0 0,0 1-1 0 0,0-1 0 0 0,0 0 1 0 0,0 1-1 0 0,0-1 0 0 0,-1 1 1 0 0,1 0-1 0 0,0 0 0 0 0,0 0 1 0 0,-1 0-1 0 0,1 1 0 0 0,0-1 1 0 0,-1 1-1 0 0,0-1 0 0 0,1 1 1 0 0,-1 0-1 0 0,0 0 0 0 0,0 0 1 0 0,0 0-1 0 0,0 1 0 0 0,0-1 1 0 0,0 0-1 0 0,-1 1 0 0 0,1-1 1 0 0,-1 1-1 0 0,0 0 0 0 0,1-1 1 0 0,-1 1-1 0 0,0 0 0 0 0,0 2 9 0 0,-1-2-17 0 0,0 0 0 0 0,0-1 0 0 0,0 1-1 0 0,0 0 1 0 0,0 0 0 0 0,0-1 0 0 0,-1 1 0 0 0,1 0-1 0 0,-1-1 1 0 0,0 1 0 0 0,0 0 0 0 0,0-1 0 0 0,0 1-1 0 0,0-1 1 0 0,-1 1 0 0 0,1-1 0 0 0,-1 0-1 0 0,0 0 1 0 0,1 1 0 0 0,-1-1 0 0 0,0-1 0 0 0,-1 2 17 0 0,0 0 1 0 0,0 0 1 0 0,0-1 0 0 0,-1 0 0 0 0,1 1 0 0 0,0-1-1 0 0,-1-1 1 0 0,1 1 0 0 0,-1 0 0 0 0,0-1-1 0 0,1 0 1 0 0,-1 0 0 0 0,0 0 0 0 0,0 0 0 0 0,0 0-1 0 0,-2-1-1 0 0,-15 2 9 0 0,18-1-44 0 0,-1 0 1 0 0,1-1-1 0 0,0 0 1 0 0,0 1-1 0 0,-1-1 0 0 0,1-1 1 0 0,0 1-1 0 0,-2-1 35 0 0,3 1-71 0 0,0 0-1 0 0,1 0 1 0 0,-1 0 0 0 0,0 0-1 0 0,0 1 1 0 0,0-1-1 0 0,1 0 1 0 0,-1 1-1 0 0,0-1 1 0 0,0 1-1 0 0,0 0 72 0 0,-8 2-1708 0 0,3-1-82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401"/>
    </inkml:context>
    <inkml:brush xml:id="br0">
      <inkml:brushProperty name="width" value="0.05292" units="cm"/>
      <inkml:brushProperty name="height" value="0.05292" units="cm"/>
      <inkml:brushProperty name="color" value="#0070C0"/>
    </inkml:brush>
  </inkml:definitions>
  <inkml:trace contextRef="#ctx0" brushRef="#br0">88 22 3224 0 0,'4'-10'517'0'0,"-3"1"6093"0"0,-3 7-2600 0 0,-9 13-1395 0 0,-12 21-2193 0 0,15-15 143 0 0,0 0 0 0 0,-3 16-565 0 0,-1 0 311 0 0,7-16-157 0 0,1 0 0 0 0,1 0 0 0 0,1 0 0 0 0,0 0-1 0 0,1 0 1 0 0,1 1 0 0 0,0-1 0 0 0,1 0-1 0 0,2 3-153 0 0,-2-15-10 0 0,0 1 1 0 0,0 0-1 0 0,0-1 0 0 0,1 0 0 0 0,0 1 0 0 0,0-1 0 0 0,1 0 0 0 0,0 0 0 0 0,-1 0 0 0 0,2 0 0 0 0,-1-1 0 0 0,0 1 0 0 0,1-1 0 0 0,4 4 10 0 0,21 16-6188 0 0,-18-18 204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898"/>
    </inkml:context>
    <inkml:brush xml:id="br0">
      <inkml:brushProperty name="width" value="0.05292" units="cm"/>
      <inkml:brushProperty name="height" value="0.05292" units="cm"/>
      <inkml:brushProperty name="color" value="#0070C0"/>
    </inkml:brush>
  </inkml:definitions>
  <inkml:trace contextRef="#ctx0" brushRef="#br0">0 49 11544 0 0,'0'0'529'0'0,"0"0"-12"0"0,23-15 1349 0 0,-19 15-1759 0 0,-1 0 1 0 0,1 1 0 0 0,0-1 0 0 0,0 1 0 0 0,-1 0 0 0 0,1 0-1 0 0,-1 0 1 0 0,1 0 0 0 0,-1 1 0 0 0,1-1 0 0 0,-1 1 0 0 0,0 0-1 0 0,1 0 1 0 0,-1 0 0 0 0,0 1 0 0 0,-1-1 0 0 0,1 1 0 0 0,0-1 0 0 0,-1 1-1 0 0,1 0 1 0 0,-1 0 0 0 0,0 0 0 0 0,0 0 0 0 0,0 1 0 0 0,0-1-1 0 0,-1 1 1 0 0,1-1 0 0 0,-1 1 0 0 0,0-1 0 0 0,0 1 0 0 0,0 0-1 0 0,-1-1 1 0 0,1 1 0 0 0,-1 0 0 0 0,0 0 0 0 0,0-1 0 0 0,0 1 0 0 0,0 0-1 0 0,-1 0 1 0 0,0-1 0 0 0,0 1 0 0 0,0 0 0 0 0,0 0-108 0 0,-3 6-10 0 0,0 0 0 0 0,-1 0 1 0 0,0 0-1 0 0,-1-1 0 0 0,0 0 1 0 0,0 0-1 0 0,-1 0 0 0 0,-4 4 10 0 0,7-11 94 0 0,3-1-3819 0 0,1-1 2125 0 0</inkml:trace>
  <inkml:trace contextRef="#ctx0" brushRef="#br0" timeOffset="1">224 3 1376 0 0,'0'0'476'0'0,"0"0"1463"0"0,-5-2 9969 0 0,0 2-11255 0 0,2 1-498 0 0,0 0 0 0 0,0 0 0 0 0,0 1 0 0 0,0-1 0 0 0,0 1 0 0 0,0 0 1 0 0,1 0-1 0 0,-1 0 0 0 0,1 0 0 0 0,0 0 0 0 0,-1 1 0 0 0,1-1 0 0 0,0 1 1 0 0,0-1-1 0 0,1 1 0 0 0,-1 0 0 0 0,1 0 0 0 0,-1-1 0 0 0,0 4-155 0 0,-2 3 165 0 0,0 0 0 0 0,1 0-1 0 0,0 0 1 0 0,1 1 0 0 0,0-1-1 0 0,0 2-164 0 0,2-8 22 0 0,0 0 0 0 0,0 1-1 0 0,0-1 1 0 0,0 0 0 0 0,0 1-1 0 0,1-1 1 0 0,0 0 0 0 0,-1 1-1 0 0,1-1 1 0 0,1 0 0 0 0,-1 0 0 0 0,0 0-1 0 0,1 0 1 0 0,1 3-22 0 0,3 3 34 0 0,0-1 0 0 0,1 0 0 0 0,0-1 0 0 0,1 2-34 0 0,2 1-16 0 0,-6-6-20 0 0,0-1 0 0 0,0-1 0 0 0,0 1 0 0 0,1-1-1 0 0,-1 1 1 0 0,0-1 0 0 0,1 0 0 0 0,0-1 0 0 0,-1 1 0 0 0,5 0 36 0 0,14 4-5032 0 0,-21-6 4347 0 0,12 3-5604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288"/>
    </inkml:context>
    <inkml:brush xml:id="br0">
      <inkml:brushProperty name="width" value="0.05292" units="cm"/>
      <inkml:brushProperty name="height" value="0.05292" units="cm"/>
      <inkml:brushProperty name="color" value="#0070C0"/>
    </inkml:brush>
  </inkml:definitions>
  <inkml:trace contextRef="#ctx0" brushRef="#br0">0 32 7368 0 0,'0'0'333'0'0,"22"-12"134"0"0,31-4 3857 0 0,-49 15-3915 0 0,0 0 0 0 0,1 0 0 0 0,-1 1 0 0 0,0-1 0 0 0,1 1 0 0 0,-1 0 0 0 0,0 0 0 0 0,1 1 0 0 0,-1-1 0 0 0,0 1 0 0 0,3 1-409 0 0,-5-1 311 0 0,-1 1-292 0 0,1-1 0 0 0,-1 1-1 0 0,0-1 1 0 0,0 1 0 0 0,0 0 0 0 0,0 0-1 0 0,0-1 1 0 0,0 1 0 0 0,0 0 0 0 0,0 0-1 0 0,-1 0 1 0 0,1 0 0 0 0,-1 0 0 0 0,1 0-1 0 0,-1 0 1 0 0,0 0 0 0 0,0 0 0 0 0,0 0-1 0 0,0 0 1 0 0,0 0 0 0 0,-1 1 0 0 0,1-1-1 0 0,-1 0 1 0 0,1 0 0 0 0,-1-1 0 0 0,1 1-1 0 0,-1 0 1 0 0,0 0 0 0 0,0 0 0 0 0,0 0-1 0 0,-1 0-18 0 0,0 3 52 0 0,-3 4-86 0 0,0 0 0 0 0,0 0 0 0 0,-1-1 0 0 0,0 0 0 0 0,0 0 0 0 0,-8 6 34 0 0,-9 13 80 0 0,22-26-37 0 0,1-1 0 0 0,-1 1-1 0 0,0-1 1 0 0,1 1-1 0 0,-1 0 1 0 0,1-1 0 0 0,-1 1-1 0 0,1 0 1 0 0,-1-1-1 0 0,1 1 1 0 0,0 0 0 0 0,-1 0-1 0 0,1 0 1 0 0,0-1-1 0 0,-1 1 1 0 0,1 0 0 0 0,0 0-1 0 0,0 0 1 0 0,0 0 0 0 0,0 0-1 0 0,0-1 1 0 0,0 1-1 0 0,0 0 1 0 0,0 0 0 0 0,0 0-1 0 0,0 0 1 0 0,0 0-1 0 0,1 0-42 0 0,0 0 22 0 0,0-1 0 0 0,0 1 0 0 0,0 0 0 0 0,0-1 0 0 0,0 1 0 0 0,0-1 0 0 0,0 0 0 0 0,0 1 0 0 0,0-1 0 0 0,1 0 0 0 0,-1 1 1 0 0,0-1-1 0 0,0 0 0 0 0,0 0 0 0 0,0 0 0 0 0,1 0 0 0 0,-1 0 0 0 0,0 0-22 0 0,9-1 25 0 0,1-1 1 0 0,-1 1 0 0 0,0-2-1 0 0,5-1-25 0 0,40-20-2385 0 0,-47 21-3813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663"/>
    </inkml:context>
    <inkml:brush xml:id="br0">
      <inkml:brushProperty name="width" value="0.05292" units="cm"/>
      <inkml:brushProperty name="height" value="0.05292" units="cm"/>
      <inkml:brushProperty name="color" value="#0070C0"/>
    </inkml:brush>
  </inkml:definitions>
  <inkml:trace contextRef="#ctx0" brushRef="#br0">0 13 12840 0 0,'0'0'588'0'0,"1"0"-12"0"0,-1-1-536 0 0,1 0 0 0 0,0 0 0 0 0,0 0 1 0 0,-1 0-1 0 0,1 0 0 0 0,0 0 1 0 0,0 1-1 0 0,0-1 0 0 0,0 0 1 0 0,0 1-1 0 0,0-1 0 0 0,0 1 1 0 0,0-1-1 0 0,0 1 0 0 0,0 0 0 0 0,1-1 1 0 0,-1 1-1 0 0,0 0 0 0 0,0 0 1 0 0,0 0-1 0 0,0 0 0 0 0,1 0-40 0 0,23 2 1291 0 0,-19 0-1002 0 0,0 1 0 0 0,0 0 0 0 0,0 0 0 0 0,0 1 0 0 0,0 0 0 0 0,-1 0 0 0 0,1 0 0 0 0,-1 1 0 0 0,0-1 0 0 0,0 1 0 0 0,-1 1-289 0 0,9 8 414 0 0,-1 1 0 0 0,-1 1 0 0 0,4 6-414 0 0,-3-2 53 0 0,-2 0 0 0 0,0 0 0 0 0,-2 1 0 0 0,0 0 0 0 0,-1 0 0 0 0,-1 1-1 0 0,-1 0 1 0 0,-1 0 0 0 0,-1 0 0 0 0,-1 0 0 0 0,-1 1 0 0 0,-1-1 0 0 0,-1 1 0 0 0,-1-1 0 0 0,-1 0 0 0 0,-3 12-53 0 0,3-24-260 0 0,0 0 1 0 0,-1 1 0 0 0,0-2 0 0 0,-1 1-1 0 0,0 0 1 0 0,0-1 0 0 0,-1 0 0 0 0,0 0-1 0 0,-4 4 260 0 0,-2-1-996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235"/>
    </inkml:context>
    <inkml:brush xml:id="br0">
      <inkml:brushProperty name="width" value="0.05292" units="cm"/>
      <inkml:brushProperty name="height" value="0.05292" units="cm"/>
      <inkml:brushProperty name="color" value="#0070C0"/>
    </inkml:brush>
  </inkml:definitions>
  <inkml:trace contextRef="#ctx0" brushRef="#br0">36 14 1840 0 0,'-9'-9'6973'0'0,"6"5"4604"0"0,35 13-11012 0 0,-1 1-1 0 0,23 11-564 0 0,-42-16 50 0 0,-4-2-38 0 0,0 1 0 0 0,-1-1-1 0 0,1 1 1 0 0,-1 1 0 0 0,0-1 0 0 0,0 1 0 0 0,-1 0-1 0 0,4 4-11 0 0,-10-8 2 0 0,1-1 0 0 0,0 1-1 0 0,0 0 1 0 0,-1 0 0 0 0,1 0 0 0 0,-1 0-1 0 0,1 1 1 0 0,-1-1 0 0 0,0 0-1 0 0,1 0 1 0 0,-1 0 0 0 0,0 0-1 0 0,0 0 1 0 0,0 0 0 0 0,1 1-1 0 0,-1-1 1 0 0,0 0 0 0 0,-1 0 0 0 0,1 0-1 0 0,0 0 1 0 0,0 1 0 0 0,0-1-1 0 0,-1 0 1 0 0,1 0 0 0 0,-1 0-1 0 0,1 0 1 0 0,-1 0 0 0 0,1 0 0 0 0,-1 0-1 0 0,1 0 1 0 0,-1 0 0 0 0,0 0-1 0 0,0 0 1 0 0,1 0 0 0 0,-1-1-1 0 0,-1 1-1 0 0,-4 5 40 0 0,0 0 1 0 0,-1-1-1 0 0,0 0 0 0 0,-6 4-40 0 0,1-1 32 0 0,-58 37 49 0 0,35-24 15 0 0,-24 16-95 0 0,58-36-231 0 0,1-1-61 0 0,0 0-913 0 0,0 0-3786 0 0,0 0-1622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644"/>
    </inkml:context>
    <inkml:brush xml:id="br0">
      <inkml:brushProperty name="width" value="0.05292" units="cm"/>
      <inkml:brushProperty name="height" value="0.05292" units="cm"/>
      <inkml:brushProperty name="color" value="#0070C0"/>
    </inkml:brush>
  </inkml:definitions>
  <inkml:trace contextRef="#ctx0" brushRef="#br0">74 38 11600 0 0,'0'0'530'0'0,"-1"-1"-7"0"0,0 1-379 0 0,-1-1 0 0 0,0 1 1 0 0,1 0-1 0 0,-1 0 0 0 0,0-1 0 0 0,1 1 0 0 0,-1 0 1 0 0,0 0-1 0 0,1 1 0 0 0,-1-1 0 0 0,0 0 0 0 0,1 1 1 0 0,-1-1-1 0 0,1 1 0 0 0,-1-1 0 0 0,1 1 0 0 0,-1 0 1 0 0,1-1-1 0 0,-1 1 0 0 0,1 0 0 0 0,-1 0 0 0 0,1 0 1 0 0,0 0-1 0 0,0 0 0 0 0,-1 1 0 0 0,1-1 1 0 0,-1 1-145 0 0,-3 3 275 0 0,3-3-175 0 0,0-1 1 0 0,0 1-1 0 0,0 0 0 0 0,0 0 1 0 0,1 0-1 0 0,-1 0 0 0 0,1 0 0 0 0,-1 0 1 0 0,1 1-1 0 0,0-1 0 0 0,0 0 1 0 0,0 1-1 0 0,0-1 0 0 0,0 1 0 0 0,1-1 1 0 0,-1 1-1 0 0,1-1 0 0 0,0 1 0 0 0,-1 0 1 0 0,1-1-1 0 0,0 1 0 0 0,0-1 1 0 0,1 1-1 0 0,-1-1 0 0 0,1 1 0 0 0,-1 0-100 0 0,1 1 58 0 0,1 1-1 0 0,-1-1 0 0 0,1 1 1 0 0,-1-1-1 0 0,1 0 0 0 0,0 0 0 0 0,1 0 1 0 0,-1 0-1 0 0,1 0 0 0 0,0 0 1 0 0,0-1-1 0 0,0 1 0 0 0,0-1 0 0 0,3 2-57 0 0,2 1 20 0 0,-1 0-1 0 0,1-1 0 0 0,0-1 1 0 0,0 1-1 0 0,1-1 0 0 0,0-1 1 0 0,-1 1-1 0 0,1-1 0 0 0,0-1 1 0 0,4 1-20 0 0,-8-2-5 0 0,1-1 1 0 0,-1 1-1 0 0,0-1 1 0 0,0 0 0 0 0,1 0-1 0 0,-1-1 1 0 0,0 0-1 0 0,1 1 1 0 0,-1-2-1 0 0,0 1 1 0 0,0-1 0 0 0,0 0-1 0 0,0 0 1 0 0,0 0-1 0 0,-1 0 1 0 0,1-1 0 0 0,-1 0-1 0 0,1 0 1 0 0,-1 0 4 0 0,0-1 13 0 0,-1 1 1 0 0,1-1 0 0 0,-1 0 0 0 0,0 1-1 0 0,0-2 1 0 0,-1 1 0 0 0,1 0-1 0 0,-1 0 1 0 0,0-1 0 0 0,0 1 0 0 0,0-1-1 0 0,0 0 1 0 0,-1 0 0 0 0,0 1 0 0 0,0-1-1 0 0,0 0 1 0 0,-1 0 0 0 0,0 0-1 0 0,1 0 1 0 0,-2 0 0 0 0,1 0 0 0 0,-1 0-1 0 0,1 0 1 0 0,-1 0 0 0 0,-1 1-1 0 0,1-1 1 0 0,-1 0 0 0 0,0 1 0 0 0,0-1-1 0 0,0 1 1 0 0,0-1 0 0 0,-1 1 0 0 0,0 0-1 0 0,0 0 1 0 0,0 0 0 0 0,0 0-1 0 0,-1 1 1 0 0,1-1 0 0 0,-1 1 0 0 0,0 0-1 0 0,0 0 1 0 0,0 1 0 0 0,-1-1-1 0 0,1 1 1 0 0,0 0 0 0 0,-1 0 0 0 0,0 0-1 0 0,-4-1-13 0 0,6 2-93 0 0,0 1 0 0 0,-1-1-1 0 0,1 1 1 0 0,-1 0 0 0 0,1 0-1 0 0,0 0 1 0 0,-1 1 0 0 0,1-1-1 0 0,-1 1 1 0 0,1-1 0 0 0,0 1-1 0 0,-1 0 1 0 0,1 0 0 0 0,0 1-1 0 0,0-1 1 0 0,0 1 0 0 0,0 0-1 0 0,0-1 1 0 0,0 1 0 0 0,0 1-1 0 0,-1 1 94 0 0,-5 4-6855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489"/>
    </inkml:context>
    <inkml:brush xml:id="br0">
      <inkml:brushProperty name="width" value="0.05292" units="cm"/>
      <inkml:brushProperty name="height" value="0.05292" units="cm"/>
      <inkml:brushProperty name="color" value="#FF0000"/>
    </inkml:brush>
  </inkml:definitions>
  <inkml:trace contextRef="#ctx0" brushRef="#br0">53 180 10136 0 0,'0'0'777'0'0,"0"0"-350"0"0,0 0 403 0 0,0 0 236 0 0,0 0 43 0 0,0 0-65 0 0,0 0-311 0 0,0 0-130 0 0,0 0-26 0 0,0 0-42 0 0,0 10 179 0 0,3 36 204 0 0,-2-31-718 0 0,0 0 0 0 0,0 0 0 0 0,-2 6-200 0 0,1 109 562 0 0,0-52-482 0 0,-1-61-43 0 0,2-15-25 0 0,-1 0 0 0 0,0 0 0 0 0,0 1 0 0 0,0-1 0 0 0,-1 0-1 0 0,1 0 1 0 0,0 0 0 0 0,-1 0 0 0 0,1 0 0 0 0,-1 0 0 0 0,0 1-12 0 0,0-2 79 0 0,1-1 9 0 0,-6-13-21 0 0,-4-12 65 0 0,2-1 0 0 0,1 0 1 0 0,1 0-1 0 0,1-1 1 0 0,2 0-1 0 0,0 1 0 0 0,2-12-132 0 0,-1 13 1 0 0,1-1-1 0 0,0-1-1 0 0,2 1 0 0 0,3-24 1 0 0,-3 42 1 0 0,1 0 0 0 0,0 0 0 0 0,0 0 0 0 0,1 0-1 0 0,0 0 1 0 0,0 1 0 0 0,1 0 0 0 0,0 0 0 0 0,0 0 0 0 0,1 0-1 0 0,0 0 1 0 0,0 1 0 0 0,0 0 0 0 0,6-5-1 0 0,-4 5 33 0 0,1-1 0 0 0,0 2-1 0 0,0-1 1 0 0,0 1 0 0 0,1 0 0 0 0,0 1 0 0 0,7-3-33 0 0,-12 6-9 0 0,0-1 1 0 0,1 1-1 0 0,-1 0 1 0 0,0 0-1 0 0,1 0 1 0 0,-1 1-1 0 0,1-1 1 0 0,-1 1 0 0 0,1 0-1 0 0,-1 1 1 0 0,1-1-1 0 0,-1 1 1 0 0,1 0-1 0 0,-1 0 1 0 0,0 0-1 0 0,1 0 1 0 0,-1 1-1 0 0,1 0 9 0 0,-3 0-12 0 0,1-1-1 0 0,-1 1 0 0 0,1-1 0 0 0,-1 1 0 0 0,0 0 1 0 0,1 0-1 0 0,-1 0 0 0 0,0 0 0 0 0,0 0 0 0 0,0 1 1 0 0,-1-1-1 0 0,1 0 0 0 0,-1 1 0 0 0,1 0 0 0 0,-1-1 1 0 0,0 1-1 0 0,0 0 0 0 0,1 1 13 0 0,-1 1-39 0 0,-1-1 1 0 0,1 1-1 0 0,-1-1 1 0 0,0 1-1 0 0,0-1 1 0 0,0 1-1 0 0,-1-1 1 0 0,1 1-1 0 0,-1-1 1 0 0,0 0-1 0 0,-1 3 39 0 0,-1 2-98 0 0,-1 0 0 0 0,1-1-1 0 0,-1 0 1 0 0,-1 0 0 0 0,0 0 0 0 0,0 0 0 0 0,0-1-1 0 0,-1 0 1 0 0,0 0 0 0 0,0 0 0 0 0,-5 3 98 0 0,-1-1-431 0 0,0 0 1 0 0,-1-1-1 0 0,0 0 1 0 0,-1-1-1 0 0,1 0 1 0 0,-1-1-1 0 0,0-1 1 0 0,-4 1 430 0 0,14-5-1717 0 0,3-1-3875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859"/>
    </inkml:context>
    <inkml:brush xml:id="br0">
      <inkml:brushProperty name="width" value="0.05292" units="cm"/>
      <inkml:brushProperty name="height" value="0.05292" units="cm"/>
      <inkml:brushProperty name="color" value="#FF0000"/>
    </inkml:brush>
  </inkml:definitions>
  <inkml:trace contextRef="#ctx0" brushRef="#br0">123 2 12960 0 0,'0'0'594'0'0,"0"0"-16"0"0,0 0-373 0 0,-12 0-26 0 0,10 0-88 0 0,0-1 0 0 0,1 1 0 0 0,-1 0 0 0 0,0 0 0 0 0,1 1 0 0 0,-1-1 0 0 0,1 0 0 0 0,-1 1 0 0 0,0-1 0 0 0,1 1 0 0 0,-1-1 0 0 0,-1 1-91 0 0,0 2 196 0 0,-1-1 0 0 0,1 0 1 0 0,-1 1-1 0 0,1 0 1 0 0,0 0-1 0 0,0 0 0 0 0,0 0 1 0 0,0 0-1 0 0,0 1 0 0 0,1-1 1 0 0,-1 1-1 0 0,1 0 1 0 0,0 1-197 0 0,-24 54 1570 0 0,25-56-1510 0 0,-4 15 80 0 0,0-1 0 0 0,2 1-1 0 0,0 1 1 0 0,1-1-1 0 0,1 0 1 0 0,0 4-140 0 0,2-7-4 0 0,0 1 0 0 0,1 0 1 0 0,1 0-1 0 0,0-1 0 0 0,1 1 0 0 0,5 10 4 0 0,12 21-3865 0 0,-15-40-2316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224"/>
    </inkml:context>
    <inkml:brush xml:id="br0">
      <inkml:brushProperty name="width" value="0.05292" units="cm"/>
      <inkml:brushProperty name="height" value="0.05292" units="cm"/>
      <inkml:brushProperty name="color" value="#FF0000"/>
    </inkml:brush>
  </inkml:definitions>
  <inkml:trace contextRef="#ctx0" brushRef="#br0">1 96 7368 0 0,'0'0'333'0'0,"15"-12"134"0"0,-12 9-114 0 0,0 1 0 0 0,1-1 0 0 0,-1 1 0 0 0,1 0 0 0 0,0 0 0 0 0,0 0 0 0 0,0 0 0 0 0,0 1 0 0 0,0-1 0 0 0,0 1 0 0 0,0 0 0 0 0,1 1 0 0 0,-1-1 0 0 0,0 1 0 0 0,1-1 0 0 0,-1 1 0 0 0,0 1 0 0 0,0-1 0 0 0,1 1 0 0 0,-1-1 0 0 0,0 1 0 0 0,0 0 1 0 0,3 2-354 0 0,-5-2 77 0 0,0 0 0 0 0,0 0 0 0 0,0 1 1 0 0,-1-1-1 0 0,1 1 0 0 0,0-1 1 0 0,-1 1-1 0 0,1 0 0 0 0,-1-1 1 0 0,0 1-1 0 0,0 0 0 0 0,1 0 1 0 0,-1 0-1 0 0,0 0 0 0 0,-1 0 0 0 0,1 0 1 0 0,0 0-1 0 0,-1 0 0 0 0,1 1 1 0 0,-1-1-1 0 0,0 0 0 0 0,1 0 1 0 0,-1 1-1 0 0,0-1 0 0 0,0 0 1 0 0,-1 0-1 0 0,1 0 0 0 0,0 1 0 0 0,-1-1 1 0 0,1 0-1 0 0,-1 1-77 0 0,-2 6 11 0 0,1 0 0 0 0,-2-1-1 0 0,1 0 1 0 0,-1 1 0 0 0,0-1 0 0 0,-1 0-1 0 0,0 0-10 0 0,-8 6 56 0 0,9-9-6810 0 0,7-10 1549 0 0</inkml:trace>
  <inkml:trace contextRef="#ctx0" brushRef="#br0" timeOffset="1">204 18 10912 0 0,'0'0'248'0'0,"4"-12"693"0"0,-4 7-801 0 0,0 4 532 0 0,0 1 235 0 0,0 0 42 0 0,0 0-60 0 0,-12 16 644 0 0,3 1-891 0 0,5-10-475 0 0,0 0-1 0 0,0 0 1 0 0,0 0 0 0 0,1 1-1 0 0,1-1 1 0 0,-1 1-1 0 0,1 0 1 0 0,0 2-167 0 0,1-1 100 0 0,0-1 1 0 0,1 1-1 0 0,0-1 1 0 0,0 1-1 0 0,1-1 0 0 0,0 0 1 0 0,0 1-1 0 0,1-1-100 0 0,-1-4-103 0 0,0 0 0 0 0,1-1 0 0 0,-1 1 0 0 0,1 0 0 0 0,0-1 0 0 0,0 1 0 0 0,1-1-1 0 0,-1 0 1 0 0,0 1 0 0 0,1-1 0 0 0,0 0 0 0 0,0-1 0 0 0,0 1 0 0 0,0 0 0 0 0,0-1 0 0 0,1 0 0 0 0,2 2 103 0 0,14 8-3456 0 0,-9-9-2081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0.451"/>
    </inkml:context>
    <inkml:brush xml:id="br0">
      <inkml:brushProperty name="width" value="0.05" units="cm"/>
      <inkml:brushProperty name="height" value="0.05" units="cm"/>
      <inkml:brushProperty name="color" value="#849398"/>
    </inkml:brush>
  </inkml:definitions>
  <inkml:trace contextRef="#ctx0" brushRef="#br0">0 104 9416 0 0,'0'0'208'0'0,"0"0"33"0"0,0 0 16 0 0,0 0 53 0 0,0 0 171 0 0,0 0 79 0 0,0 0 15 0 0,1 14 583 0 0,2 2-754 0 0,0 1 0 0 0,1-1-1 0 0,2 1 1 0 0,3 8-404 0 0,2 5 99 0 0,-3-8 66 0 0,2 0 0 0 0,4 6-165 0 0,2 6 166 0 0,-5-13-109 0 0,0 1 0 0 0,1-2 0 0 0,1 1 0 0 0,1-2 1 0 0,1 0-1 0 0,0 0 0 0 0,2-2 0 0 0,0 0 1 0 0,1-1-1 0 0,0 0 0 0 0,2-2 0 0 0,-1 0 1 0 0,19 8-58 0 0,-26-16 16 0 0,0-1 1 0 0,1 0 0 0 0,0-1 0 0 0,0 0 0 0 0,0-1 0 0 0,1 0 0 0 0,-1-2 0 0 0,1 1 0 0 0,-1-1-1 0 0,1-1 1 0 0,-1-1 0 0 0,1 0 0 0 0,-1 0 0 0 0,1-2 0 0 0,-1 1 0 0 0,0-2 0 0 0,0 0-1 0 0,6-3-15 0 0,72-35 513 0 0,-67 29-180 0 0,0-1 0 0 0,-1-1-1 0 0,-1-1 1 0 0,10-10-334 0 0,-25 20 124 0 0,12-10 240 0 0,0-1 1 0 0,-1-1-1 0 0,0-1 1 0 0,-2 0-1 0 0,0-1 0 0 0,-1-1-364 0 0,-2-1 341 0 0,-1-1-1 0 0,-1 0 1 0 0,-1 0-1 0 0,0-3-340 0 0,-5 10 156 0 0,0 0 0 0 0,-1-1-1 0 0,0 0 1 0 0,-2 0 0 0 0,0 0-1 0 0,-1-10-155 0 0,-2 12-11 0 0,0-1 0 0 0,-2 1 0 0 0,0 0 0 0 0,0 0-1 0 0,-3-5 12 0 0,4 12-161 0 0,2 5-2910 0 0,0 3 1591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598"/>
    </inkml:context>
    <inkml:brush xml:id="br0">
      <inkml:brushProperty name="width" value="0.05292" units="cm"/>
      <inkml:brushProperty name="height" value="0.05292" units="cm"/>
      <inkml:brushProperty name="color" value="#FF0000"/>
    </inkml:brush>
  </inkml:definitions>
  <inkml:trace contextRef="#ctx0" brushRef="#br0">18 5 10136 0 0,'0'0'777'0'0,"0"0"-405"0"0,0 0 172 0 0,18-3 1525 0 0,-2 3-1106 0 0,-12-1-597 0 0,0 1 0 0 0,0 0 0 0 0,0 0 0 0 0,0 1 0 0 0,1-1-1 0 0,-1 1 1 0 0,0 0 0 0 0,0 0 0 0 0,0 0 0 0 0,0 0 0 0 0,3 2-366 0 0,-5-2 136 0 0,-2-1 60 0 0,-1 3-118 0 0,1-1-1 0 0,0 1 0 0 0,-1-1 1 0 0,1 1-1 0 0,-1 0 1 0 0,0-1-1 0 0,0 1 1 0 0,0-1-1 0 0,0 0 1 0 0,-1 1-78 0 0,0 0-131 0 0,-1 0 0 0 0,0 0-1 0 0,0 0 1 0 0,-1 0 0 0 0,1-1 0 0 0,-1 1 0 0 0,1-1 0 0 0,-1 0 0 0 0,0 0 0 0 0,-2 1 131 0 0,1-1-158 0 0,0 0 0 0 0,1 1 1 0 0,-1 0-1 0 0,1 0 0 0 0,-1 0 0 0 0,1 1 158 0 0,3-3-126 0 0,1-1 39 0 0,-2 7 448 0 0,55 39 522 0 0,-50-44-850 0 0,-1 1 0 0 0,1-1 0 0 0,-1 1 0 0 0,1 0 0 0 0,-1 0 0 0 0,0-1 0 0 0,0 1 0 0 0,1 3-33 0 0,10 12 113 0 0,-13-17-92 0 0,1-1-1 0 0,-1 1 0 0 0,1 0 0 0 0,-1-1 0 0 0,0 1 0 0 0,1 0 0 0 0,-1-1 0 0 0,0 1 1 0 0,0 0-1 0 0,0 0 0 0 0,0-1 0 0 0,1 1 0 0 0,-1 0 0 0 0,0 0 0 0 0,0-1 0 0 0,0 1 0 0 0,0 0 1 0 0,-1 0-1 0 0,1-1 0 0 0,0 1 0 0 0,0 0 0 0 0,0-1 0 0 0,-1 1 0 0 0,1 0 0 0 0,0-1 1 0 0,0 1-1 0 0,-1 0 0 0 0,1-1 0 0 0,-1 1 0 0 0,1 0 0 0 0,-1-1 0 0 0,1 1 0 0 0,-1-1 1 0 0,1 1-1 0 0,-1-1 0 0 0,1 1-20 0 0,-3 1 10 0 0,1 0-1 0 0,0 0 1 0 0,0 0 0 0 0,0 0 0 0 0,-1-1-1 0 0,1 1 1 0 0,-1-1 0 0 0,-2 2-10 0 0,1-2-69 0 0,-1 0-1 0 0,1 0 1 0 0,-1-1-1 0 0,1 1 1 0 0,-1-1-1 0 0,1 0 1 0 0,-1 0-1 0 0,1 0 1 0 0,-1-1-1 0 0,-1 0 70 0 0,-16-4-5627 0 0,12 1-237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960"/>
    </inkml:context>
    <inkml:brush xml:id="br0">
      <inkml:brushProperty name="width" value="0.05292" units="cm"/>
      <inkml:brushProperty name="height" value="0.05292" units="cm"/>
      <inkml:brushProperty name="color" value="#FF0000"/>
    </inkml:brush>
  </inkml:definitions>
  <inkml:trace contextRef="#ctx0" brushRef="#br0">0 2 14512 0 0,'21'0'1549'0'0,"-14"0"-1410"0"0,-1 1 0 0 0,0 0 0 0 0,1 0-1 0 0,-1 1 1 0 0,0 0 0 0 0,0 0 0 0 0,0 1 0 0 0,0 0 0 0 0,0 0 0 0 0,0 0 0 0 0,-1 0 0 0 0,0 1 0 0 0,0 0 0 0 0,0 0-1 0 0,0 0 1 0 0,0 1 0 0 0,-1 0 0 0 0,0 0 0 0 0,0 0 0 0 0,0 0 0 0 0,-1 1 0 0 0,3 3-139 0 0,-1 3 129 0 0,0 0 0 0 0,-1 0 0 0 0,-1 1 0 0 0,0-1 0 0 0,0 1 1 0 0,-1 0-1 0 0,-1-1 0 0 0,0 1 0 0 0,-1 0 0 0 0,0 0 0 0 0,-1 0 0 0 0,-1 0 0 0 0,-1 4-129 0 0,-7 25 31 0 0,-13 33-31 0 0,2-6-219 0 0,15-54-67 0 0,0-1 0 0 0,-1 0-1 0 0,0 0 1 0 0,-6 7 286 0 0,7-12-240 0 0,-17 20-1589 0 0,15-17 332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372"/>
    </inkml:context>
    <inkml:brush xml:id="br0">
      <inkml:brushProperty name="width" value="0.05292" units="cm"/>
      <inkml:brushProperty name="height" value="0.05292" units="cm"/>
      <inkml:brushProperty name="color" value="#FF0000"/>
    </inkml:brush>
  </inkml:definitions>
  <inkml:trace contextRef="#ctx0" brushRef="#br0">321 1 4608 0 0,'0'0'208'0'0,"0"0"327"0"0,0 0 1244 0 0,0 0 541 0 0,0 0 106 0 0,0 0-253 0 0,-21 10 491 0 0,-59 38-1498 0 0,-71 31-1166 0 0,145-75 59 0 0,-1 0 0 0 0,1 0-1 0 0,0 0 1 0 0,0 1 0 0 0,0 0-1 0 0,-4 5-58 0 0,-7 6 472 0 0,16-16-448 0 0,1 1 0 0 0,0-1-1 0 0,-1 0 1 0 0,1 1-1 0 0,0-1 1 0 0,-1 1-1 0 0,1-1 1 0 0,0 0-1 0 0,0 1 1 0 0,-1-1 0 0 0,1 1-1 0 0,0-1 1 0 0,0 1-1 0 0,0-1 1 0 0,0 1-1 0 0,0-1 1 0 0,0 1 0 0 0,-1-1-1 0 0,1 1 1 0 0,0-1-1 0 0,0 1 1 0 0,1-1-1 0 0,-1 1 1 0 0,0-1-1 0 0,0 1 1 0 0,0-1 0 0 0,0 1-1 0 0,0-1 1 0 0,0 1-1 0 0,1-1 1 0 0,-1 1-24 0 0,15 15 471 0 0,-10-12-402 0 0,0 0 1 0 0,0-1-1 0 0,0 0 0 0 0,1 0 0 0 0,5 2-69 0 0,76 29 238 0 0,-57-21-208 0 0,17 5-599 0 0,-46-17 144 0 0,-1-1-1226 0 0,0 0-4823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761"/>
    </inkml:context>
    <inkml:brush xml:id="br0">
      <inkml:brushProperty name="width" value="0.05292" units="cm"/>
      <inkml:brushProperty name="height" value="0.05292" units="cm"/>
      <inkml:brushProperty name="color" value="#FF0000"/>
    </inkml:brush>
  </inkml:definitions>
  <inkml:trace contextRef="#ctx0" brushRef="#br0">57 43 5984 0 0,'0'0'464'0'0,"0"0"-35"0"0,0 0 991 0 0,0 0 461 0 0,0 0 95 0 0,0 0-201 0 0,-16 13 201 0 0,14-11-1830 0 0,0 1 1 0 0,1 0-1 0 0,0-1 1 0 0,-1 1-1 0 0,1 0 1 0 0,0-1-1 0 0,1 1 1 0 0,-1 0-1 0 0,0 0 0 0 0,1 0 1 0 0,-1 0-1 0 0,1 0 1 0 0,0 0-1 0 0,0 2-146 0 0,6 43 494 0 0,-3-34-280 0 0,-2-10-184 0 0,0-1 0 0 0,0 1-1 0 0,0-1 1 0 0,0 1-1 0 0,1-1 1 0 0,-1 0 0 0 0,1 0-1 0 0,0 1 1 0 0,0-1 0 0 0,0 0-1 0 0,1 0 1 0 0,-1-1-1 0 0,1 1 1 0 0,0-1 0 0 0,-1 1-1 0 0,1-1 1 0 0,0 0-1 0 0,0 0 1 0 0,0 0 0 0 0,1 0-1 0 0,-1 0 1 0 0,1-1-30 0 0,-2 0 2 0 0,1 0 0 0 0,-1 0 0 0 0,1 0 0 0 0,-1-1 0 0 0,1 1 0 0 0,-1-1 0 0 0,1 1 0 0 0,0-1 0 0 0,-1 0 0 0 0,1 0 0 0 0,-1 0 0 0 0,1-1 0 0 0,0 1 0 0 0,-1-1 0 0 0,1 1 0 0 0,-1-1 0 0 0,1 0 0 0 0,-1 0 0 0 0,1 0 0 0 0,-1 0 0 0 0,0 0 0 0 0,0-1 0 0 0,1 1 0 0 0,-1-1 0 0 0,0 1 0 0 0,0-1 0 0 0,0 0 0 0 0,-1 0 0 0 0,1 0 0 0 0,1-1-2 0 0,0-1 12 0 0,-1 0 0 0 0,1-1-1 0 0,-1 1 1 0 0,0 0 0 0 0,0-1-1 0 0,0 0 1 0 0,-1 1 0 0 0,1-1-1 0 0,-1 0 1 0 0,-1 0 0 0 0,1 0-1 0 0,0 0 1 0 0,-1 0-1 0 0,0 0 1 0 0,0 0 0 0 0,-1 1-1 0 0,1-1 1 0 0,-1 0 0 0 0,0 0-1 0 0,-1 0 1 0 0,1 0 0 0 0,-1 1-1 0 0,-1-4-11 0 0,0 2-4 0 0,0 0 0 0 0,0 1 0 0 0,-1-1 0 0 0,0 1 0 0 0,0 0 0 0 0,0 0 0 0 0,0 0 0 0 0,-1 1 0 0 0,0-1 0 0 0,0 1 0 0 0,0 1 0 0 0,0-1 0 0 0,0 0 0 0 0,-1 1 0 0 0,0 0 0 0 0,0 1 0 0 0,-6-3 4 0 0,7 3-69 0 0,-1 0 0 0 0,-1 1 0 0 0,1-1 0 0 0,0 1 0 0 0,0 1 0 0 0,0-1 0 0 0,-4 1 69 0 0,-11 5-5415 0 0,10-2-470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2.193"/>
    </inkml:context>
    <inkml:brush xml:id="br0">
      <inkml:brushProperty name="width" value="0.05292" units="cm"/>
      <inkml:brushProperty name="height" value="0.05292" units="cm"/>
      <inkml:brushProperty name="color" value="#0070C0"/>
    </inkml:brush>
  </inkml:definitions>
  <inkml:trace contextRef="#ctx0" brushRef="#br0">34 72 8032 0 0,'0'0'365'0'0,"14"-16"52"0"0,-10 13 4049 0 0,-4 4-4434 0 0,0 0 1 0 0,1 1-1 0 0,-1-1 1 0 0,0 1 0 0 0,0-1-1 0 0,0 1 1 0 0,0-1 0 0 0,0 0-1 0 0,-1 1 1 0 0,1-1-1 0 0,0 0 1 0 0,-1 1 0 0 0,1-1-1 0 0,-1 0 1 0 0,1 1-1 0 0,-1-1 1 0 0,0 0 0 0 0,1 0-1 0 0,-1 1 1 0 0,0-1-1 0 0,0 0 1 0 0,0 0-33 0 0,-3 3 21 0 0,1 0-1 0 0,-1 0 1 0 0,0 0-1 0 0,0 0 1 0 0,0-1-1 0 0,-1 0 1 0 0,-1 1-21 0 0,-3 1 24 0 0,14-30 263 0 0,-3 22-232 0 0,-1 0 1 0 0,1 0 0 0 0,0-1 0 0 0,0 1-1 0 0,0 0 1 0 0,0 0 0 0 0,1 1-1 0 0,-1-1 1 0 0,1 0 0 0 0,0 1 0 0 0,0 0-1 0 0,0-1 1 0 0,0 1 0 0 0,0 0 0 0 0,0 1-1 0 0,0-1 1 0 0,1 0 0 0 0,-1 1 0 0 0,1 0-1 0 0,-1 0 1 0 0,1 0 0 0 0,-1 0 0 0 0,1 1-1 0 0,0-1 1 0 0,-1 1 0 0 0,1 0-56 0 0,-2 0 14 0 0,-1 0 0 0 0,1 0 0 0 0,0 0 0 0 0,0 0 0 0 0,-1 0 1 0 0,1 1-1 0 0,0-1 0 0 0,-1 1 0 0 0,1-1 0 0 0,0 1 0 0 0,-1-1 0 0 0,1 1 0 0 0,-1 0 1 0 0,1 0-1 0 0,-1 0 0 0 0,0 0 0 0 0,1 0 0 0 0,-1 0 0 0 0,0 0 0 0 0,1 1 0 0 0,-1-1 1 0 0,0 0-1 0 0,0 1 0 0 0,0-1 0 0 0,0 1 0 0 0,-1-1 0 0 0,1 1 0 0 0,0-1 0 0 0,0 1 0 0 0,-1-1 1 0 0,1 1-1 0 0,-1 0 0 0 0,0-1 0 0 0,1 1 0 0 0,-1 0 0 0 0,0 0 0 0 0,0 0-14 0 0,0 1 25 0 0,0-1-1 0 0,0 1 1 0 0,0 0-1 0 0,0-1 0 0 0,0 1 1 0 0,-1 0-1 0 0,0-1 1 0 0,1 1-1 0 0,-1-1 0 0 0,0 1 1 0 0,0-1-1 0 0,0 1 1 0 0,0-1-1 0 0,-1 0 0 0 0,1 1 1 0 0,-1-1-1 0 0,1 0 1 0 0,-1 0-1 0 0,0 0 0 0 0,0 0-24 0 0,-4 2 66 0 0,4-2-36 0 0,0-1 0 0 0,-1 1 0 0 0,1-1 0 0 0,-1 1-1 0 0,0-1 1 0 0,0 0 0 0 0,1 0 0 0 0,-1 0 0 0 0,0 0-1 0 0,0 0 1 0 0,0-1 0 0 0,0 1 0 0 0,0-1-30 0 0,2 0 25 0 0,-1 0-1 0 0,1 0 1 0 0,0 0 0 0 0,-1 0-1 0 0,1 0 1 0 0,0-1 0 0 0,-1 1-1 0 0,1 0 1 0 0,0-1 0 0 0,-1 1-1 0 0,1-1 1 0 0,0 1 0 0 0,0-1 0 0 0,0 0-1 0 0,-1 1 1 0 0,1-1 0 0 0,0 0-1 0 0,0 0 1 0 0,0 0 0 0 0,0 0-1 0 0,0 0 1 0 0,1 0 0 0 0,-2-1-25 0 0,1 1 16 0 0,1-1 0 0 0,-1 0 0 0 0,0 0 0 0 0,0 0 1 0 0,1-1-1 0 0,0 1 0 0 0,-1 0 0 0 0,1 0 0 0 0,0 0 0 0 0,0 0 0 0 0,0 0 0 0 0,0 0 1 0 0,0-2-17 0 0,1-1 40 0 0,0 0 0 0 0,0 0 0 0 0,0 0 0 0 0,1 0 0 0 0,-1 1 0 0 0,1-1 0 0 0,0 0 0 0 0,1 1 0 0 0,-1 0 0 0 0,1-1 0 0 0,0 1 0 0 0,0 0-40 0 0,3-1 12 0 0,-1 0 0 0 0,1 1-1 0 0,0-1 1 0 0,0 1-1 0 0,1 1 1 0 0,-1-1 0 0 0,1 1-1 0 0,0 0 1 0 0,0 1-1 0 0,0-1 1 0 0,0 2 0 0 0,4-2-12 0 0,-9 3-1 0 0,1-1 1 0 0,-1 1 0 0 0,0 0 0 0 0,1 0-1 0 0,-1 0 1 0 0,1 0 0 0 0,-1 0-1 0 0,1 0 1 0 0,-1 1 0 0 0,0-1-1 0 0,1 1 1 0 0,-1 0 0 0 0,0-1 0 0 0,1 1-1 0 0,-1 0 1 0 0,0 0 0 0 0,0 1-1 0 0,0-1 1 0 0,0 0 0 0 0,0 1 0 0 0,0-1-1 0 0,0 1 1 0 0,0 0 0 0 0,-1 0-1 0 0,1-1 1 0 0,-1 1 0 0 0,1 0 0 0 0,-1 0-1 0 0,0 0 1 0 0,0 1 0 0 0,1-1-1 0 0,-2 0 1 0 0,1 0 0 0 0,0 1 0 0 0,0-1-1 0 0,-1 0 1 0 0,1 1 0 0 0,-1-1-1 0 0,0 1 1 0 0,1 3 6 0 0,0-1-1 0 0,0 0 0 0 0,0 1 0 0 0,-1-1 0 0 0,0 1 0 0 0,0-1 0 0 0,-1 1 1 0 0,1-1-1 0 0,-1 0 0 0 0,0 1 0 0 0,-1-1 0 0 0,1 0 0 0 0,-1 0 0 0 0,0 1 0 0 0,-1-1 1 0 0,1-1-1 0 0,-1 1 0 0 0,0 0 0 0 0,0-1 0 0 0,0 1 0 0 0,-1-1 0 0 0,1 0 1 0 0,-1 0-1 0 0,0 0 0 0 0,-1-1 0 0 0,1 0 0 0 0,-1 1-5 0 0,0 0 9 0 0,-1 0 1 0 0,0-1-1 0 0,0 0 0 0 0,0 0 0 0 0,0 0 1 0 0,0-1-1 0 0,-1 0 0 0 0,0 0-9 0 0,4-1 7 0 0,1-1 1 0 0,0 1-1 0 0,-1-1 1 0 0,1 0-1 0 0,-1 0 1 0 0,1 0-1 0 0,0 0 1 0 0,-1-1-1 0 0,1 1 1 0 0,-1 0-1 0 0,1-1 1 0 0,0 0-1 0 0,-1 1 1 0 0,1-1-1 0 0,0 0 1 0 0,0 0-1 0 0,0-1 1 0 0,0 1-1 0 0,0 0 1 0 0,0-1-1 0 0,0 1 0 0 0,0-1 1 0 0,0 1-1 0 0,0-2-7 0 0,1 2 21 0 0,0-1-1 0 0,0 0 0 0 0,0 0 0 0 0,0 0 0 0 0,0 1 0 0 0,0-1 0 0 0,1 0 1 0 0,-1 0-1 0 0,1 0 0 0 0,0 0 0 0 0,-1 0 0 0 0,1 0 0 0 0,0 0 0 0 0,0 0 1 0 0,0 0-1 0 0,0 0 0 0 0,1 0 0 0 0,-1 0 0 0 0,0 0 0 0 0,1 0 0 0 0,-1 0 1 0 0,1 0-1 0 0,0 0 0 0 0,0 0 0 0 0,0 0 0 0 0,0 1 0 0 0,0-1 0 0 0,0-1-20 0 0,3-2 36 0 0,-1 0-1 0 0,0 1 0 0 0,1-1 0 0 0,0 1 0 0 0,0-1 0 0 0,0 1 0 0 0,1 0 0 0 0,-1 1 0 0 0,2-1-35 0 0,2-2 13 0 0,24-12-162 0 0,-31 17 146 0 0,0 1 1 0 0,0-1-1 0 0,0 1 1 0 0,0 0-1 0 0,0-1 1 0 0,0 1 0 0 0,1 0-1 0 0,-1 0 1 0 0,0 0-1 0 0,0 0 1 0 0,0 0-1 0 0,0 0 1 0 0,0 0 0 0 0,1 0-1 0 0,-1 1 1 0 0,0-1-1 0 0,0 0 1 0 0,0 1-1 0 0,0-1 1 0 0,0 1 0 0 0,0-1-1 0 0,0 1 1 0 0,0-1-1 0 0,0 1 1 0 0,0 0-1 0 0,0 0 3 0 0,2 1 0 0 0,-1 1 0 0 0,1-1 0 0 0,-1 1 0 0 0,0 0 0 0 0,0 0 0 0 0,-1-1 0 0 0,1 1 0 0 0,0 1 0 0 0,-1-1 0 0 0,0 0 0 0 0,0 0 0 0 0,0 0 0 0 0,0 1 0 0 0,0-1 0 0 0,-1 0 0 0 0,1 1 0 0 0,-1-1 0 0 0,0 1 0 0 0,0-1 0 0 0,-1 2 0 0 0,1 2 1 0 0,0 0 0 0 0,-1 0 0 0 0,0 0 0 0 0,-1 0 0 0 0,0 0 0 0 0,0 0 0 0 0,0 0 0 0 0,-1 0-1 0 0,2-5 5 0 0,0 0 0 0 0,1 0 0 0 0,-1 0 0 0 0,-1 0 0 0 0,1 0 0 0 0,0 0 0 0 0,0 0 0 0 0,-1 0 0 0 0,1 0-1 0 0,-1-1 1 0 0,1 1 0 0 0,-1 0 0 0 0,0-1 0 0 0,0 0 0 0 0,0 1 0 0 0,0-1 0 0 0,0 0 0 0 0,0 0 0 0 0,0 0 0 0 0,0 0-1 0 0,0 0 1 0 0,0-1 0 0 0,0 1 0 0 0,-1-1 0 0 0,-1 1-5 0 0,3-1 79 0 0,-15-16 183 0 0,15 14-258 0 0,0-1-1 0 0,0 1 1 0 0,1-1-1 0 0,-1 1 0 0 0,0-1 1 0 0,1 1-1 0 0,0-1 1 0 0,0 1-1 0 0,0-1 0 0 0,0 0 1 0 0,0 1-1 0 0,0-1 1 0 0,0 1-1 0 0,1-1 0 0 0,-1 1 1 0 0,1-1-1 0 0,0 1 1 0 0,0-2-4 0 0,22-41-9 0 0,-22 44-5 0 0,0 0 8 0 0,-1 1-1 0 0,1 0 1 0 0,0 0 0 0 0,-1 0-1 0 0,1 0 1 0 0,0 0 0 0 0,0 0-1 0 0,-1 0 1 0 0,1 0 0 0 0,0 0-1 0 0,-1 1 1 0 0,1-1 0 0 0,0 0-1 0 0,-1 0 1 0 0,1 1 0 0 0,-1-1-1 0 0,1 0 1 0 0,0 1-1 0 0,-1-1 1 0 0,1 0 0 0 0,-1 1-1 0 0,1-1 1 0 0,-1 1 0 0 0,1-1-1 0 0,-1 1 7 0 0,4 3 0 0 0,-1 1 0 0 0,-1-1 0 0 0,1 1 0 0 0,-1-1 0 0 0,0 1 0 0 0,0 0 0 0 0,0 0 0 0 0,0 0 0 0 0,-1 0 0 0 0,0 0 0 0 0,0 5 0 0 0,1-4 0 0 0,-2-4 0 0 0,1 0 0 0 0,-1-1 0 0 0,0 1 0 0 0,1 0 0 0 0,-1 0 0 0 0,0-1 0 0 0,0 1 0 0 0,0 0 0 0 0,-1-1 0 0 0,1 1 0 0 0,0 0 0 0 0,-1 0 0 0 0,1-1 0 0 0,-1 1 0 0 0,1 0 0 0 0,-1-2 0 0 0,1 1 0 0 0,0-1 0 0 0,-1 1 0 0 0,1-1 0 0 0,-1 1 0 0 0,1-1 0 0 0,-1 0 0 0 0,1 1 0 0 0,-1-1 0 0 0,1 1 0 0 0,-1-1 0 0 0,1 0 0 0 0,-1 1 0 0 0,1-1 0 0 0,-1 0 0 0 0,0 0 0 0 0,1 0 0 0 0,-1 1 0 0 0,0-1 0 0 0,1 0 0 0 0,-1 0 0 0 0,0 0 0 0 0,1 0 0 0 0,-1 0 0 0 0,-1 0 0 0 0,0-1 0 0 0,-1 1 0 0 0,1 0 0 0 0,0-1 0 0 0,0 0 0 0 0,-1 1 0 0 0,1-1 0 0 0,0 0 0 0 0,0 0 0 0 0,0 0 0 0 0,-1-1 0 0 0,3 1 3 0 0,-1 1-1 0 0,0 0 0 0 0,1-1 1 0 0,-1 1-1 0 0,1 0 0 0 0,-1-1 1 0 0,1 1-1 0 0,-1-1 0 0 0,1 1 0 0 0,0-1 1 0 0,-1 1-1 0 0,1-1 0 0 0,-1 1 1 0 0,1-1-1 0 0,0 0 0 0 0,0 1 1 0 0,-1-1-1 0 0,1 1 0 0 0,0-1 0 0 0,0 0 1 0 0,0 1-1 0 0,0-1 0 0 0,0 0 1 0 0,-1 1-1 0 0,1-1 0 0 0,0 0 1 0 0,1 1-1 0 0,-1-1 0 0 0,0 0 1 0 0,0 1-1 0 0,0-1 0 0 0,0 0 0 0 0,0 1 1 0 0,1-1-1 0 0,-1 1 0 0 0,0-1 1 0 0,1 0-1 0 0,-1 1 0 0 0,0-1 1 0 0,1 1-1 0 0,-1-1 0 0 0,1 0-2 0 0,17-8-2011 0 0,-12 8-4570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221"/>
    </inkml:context>
    <inkml:brush xml:id="br0">
      <inkml:brushProperty name="width" value="0.05292" units="cm"/>
      <inkml:brushProperty name="height" value="0.05292" units="cm"/>
      <inkml:brushProperty name="color" value="#0070C0"/>
    </inkml:brush>
  </inkml:definitions>
  <inkml:trace contextRef="#ctx0" brushRef="#br0">58 312 5528 0 0,'0'0'422'0'0,"0"0"57"0"0,0 25 8221 0 0,0 16-6703 0 0,0 3-284 0 0,-4 38-1713 0 0,2-42 384 0 0,1 19-384 0 0,1-44 84 0 0,0-13 11 0 0,0-2-3 0 0,0 0-11 0 0,-12-16 93 0 0,6 4-62 0 0,1 0 1 0 0,0-1 0 0 0,0 0 0 0 0,2 0-1 0 0,-1 0 1 0 0,2 0 0 0 0,0-1 0 0 0,0-3-113 0 0,-1-22 266 0 0,2 0 0 0 0,2-10-266 0 0,1 13 130 0 0,1 1-1 0 0,2-1 0 0 0,2 1 1 0 0,0 0-1 0 0,3 1 0 0 0,8-22-129 0 0,-15 52 35 0 0,-1-1 0 0 0,1 0 0 0 0,0 0 0 0 0,0 1-1 0 0,0-1 1 0 0,0 1 0 0 0,1 0 0 0 0,0 0 0 0 0,0 0 0 0 0,0 1-1 0 0,0 0 1 0 0,5-3-35 0 0,-2 1 43 0 0,1 0-1 0 0,0 1 0 0 0,1 0 1 0 0,-1 1-1 0 0,1-1 1 0 0,0 2-1 0 0,3-1-42 0 0,-10 2-7 0 0,0 0 1 0 0,1 1-1 0 0,-1-1 1 0 0,0 1-1 0 0,1 0 0 0 0,-1 0 1 0 0,0 0-1 0 0,1 0 1 0 0,-1 0-1 0 0,1 0 0 0 0,-1 1 1 0 0,0-1-1 0 0,0 1 1 0 0,1-1-1 0 0,-1 1 0 0 0,0 0 1 0 0,0 0-1 0 0,0 0 1 0 0,0 0-1 0 0,1 1 1 0 0,-2-1-1 0 0,1 0 0 0 0,0 1 1 0 0,0 0-1 0 0,0-1 1 0 0,-1 1-1 0 0,1 0 0 0 0,-1 0 1 0 0,1 0-1 0 0,-1 0 1 0 0,0 0-1 0 0,0 0 0 0 0,0 0 1 0 0,0 0-1 0 0,0 0 1 0 0,0 1-1 0 0,-1-1 0 0 0,1 0 1 0 0,-1 1-1 0 0,1-1 1 0 0,-1 0-1 0 0,0 1 0 0 0,0-1 1 0 0,0 0-1 0 0,0 1 1 0 0,-1-1-1 0 0,1 0 0 0 0,-1 1 1 0 0,1-1-1 0 0,-1 0 1 0 0,0 1-1 0 0,0-1 1 0 0,0 0-1 0 0,0 0 0 0 0,-1 2 7 0 0,-4 6-263 0 0,0 0-1 0 0,-1 0 0 0 0,0-1 1 0 0,-1 0-1 0 0,0 0 1 0 0,0 0-1 0 0,-1-1 0 0 0,0-1 1 0 0,-1 1-1 0 0,1-2 1 0 0,-2 1-1 0 0,1-1 0 0 0,0-1 1 0 0,-6 2 263 0 0,0-1-1243 0 0,-2-2-47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572"/>
    </inkml:context>
    <inkml:brush xml:id="br0">
      <inkml:brushProperty name="width" value="0.05292" units="cm"/>
      <inkml:brushProperty name="height" value="0.05292" units="cm"/>
      <inkml:brushProperty name="color" value="#0070C0"/>
    </inkml:brush>
  </inkml:definitions>
  <inkml:trace contextRef="#ctx0" brushRef="#br0">181 27 10592 0 0,'-24'-24'1724'0'0,"23"23"-1616"0"0,0 1 1 0 0,1 0 0 0 0,-1-1 0 0 0,0 1 0 0 0,0 0 0 0 0,1 0 0 0 0,-1-1-1 0 0,0 1 1 0 0,0 0 0 0 0,1 0 0 0 0,-1 0 0 0 0,0 0 0 0 0,0 0 0 0 0,0 0-1 0 0,1 0 1 0 0,-1 1 0 0 0,0-1 0 0 0,0 0 0 0 0,0 0 0 0 0,1 0-1 0 0,-1 1 1 0 0,0-1 0 0 0,0 1-109 0 0,-15 7 763 0 0,12-4-574 0 0,0-1 0 0 0,0 1 0 0 0,0-1 0 0 0,1 1 0 0 0,-1 0 0 0 0,1 0 0 0 0,0 1 0 0 0,0-1 0 0 0,1 1 0 0 0,-2 2-189 0 0,-20 52 1064 0 0,19-46-857 0 0,-9 21 344 0 0,3 1 0 0 0,1 1 0 0 0,-4 23-551 0 0,12-48 51 0 0,0 0 0 0 0,1 0 1 0 0,1 0-1 0 0,-1 0 0 0 0,2 0 0 0 0,0-1 0 0 0,0 1 0 0 0,1 0 0 0 0,0 0 0 0 0,0 0 0 0 0,1-1 0 0 0,1 0 0 0 0,0 1 0 0 0,3 4-51 0 0,-5-12-52 0 0,-1-1-1 0 0,1 1 0 0 0,0-1 0 0 0,0 1 0 0 0,0-1 0 0 0,0 0 1 0 0,1 1-1 0 0,-1-1 0 0 0,0-1 0 0 0,2 2 53 0 0,10 1-6407 0 0,-7-7 295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098"/>
    </inkml:context>
    <inkml:brush xml:id="br0">
      <inkml:brushProperty name="width" value="0.05292" units="cm"/>
      <inkml:brushProperty name="height" value="0.05292" units="cm"/>
      <inkml:brushProperty name="color" value="#0070C0"/>
    </inkml:brush>
  </inkml:definitions>
  <inkml:trace contextRef="#ctx0" brushRef="#br0">0 31 6448 0 0,'7'-18'904'0'0,"-5"17"-607"0"0,-1 0 0 0 0,1 0 0 0 0,-1-1 0 0 0,1 1 0 0 0,0 0 0 0 0,0 0 0 0 0,-1 1 0 0 0,1-1 0 0 0,0 0 0 0 0,0 0 0 0 0,0 1 0 0 0,0-1 1 0 0,-1 1-1 0 0,1 0 0 0 0,0 0 0 0 0,0-1 0 0 0,0 1 0 0 0,0 0 0 0 0,0 1 0 0 0,0-1 0 0 0,0 0 0 0 0,0 1 0 0 0,0-1 0 0 0,0 1 0 0 0,0-1 0 0 0,-1 1 0 0 0,2 0-297 0 0,1 1 335 0 0,1 0 0 0 0,-1 1-1 0 0,0-1 1 0 0,0 1 0 0 0,0 0 0 0 0,0 0-1 0 0,-1 0 1 0 0,1 1 0 0 0,-1-1-1 0 0,1 2-334 0 0,-1-1 82 0 0,-1 0 0 0 0,0 0 0 0 0,1 0 0 0 0,-2 1 0 0 0,1-1-1 0 0,0 0 1 0 0,-1 1 0 0 0,0 0 0 0 0,0-1 0 0 0,0 1-1 0 0,0 0 1 0 0,-1 0 0 0 0,0-1 0 0 0,0 1 0 0 0,0 0-1 0 0,-1 4-81 0 0,-1 1-34 0 0,0 0-1 0 0,0 0 0 0 0,-1 0 0 0 0,0 0 0 0 0,-1 0 1 0 0,0-1-1 0 0,-3 6 35 0 0,-23 21-1710 0 0,30-36 365 0 0,0 0-2848 0 0,0 0-1216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458"/>
    </inkml:context>
    <inkml:brush xml:id="br0">
      <inkml:brushProperty name="width" value="0.05292" units="cm"/>
      <inkml:brushProperty name="height" value="0.05292" units="cm"/>
      <inkml:brushProperty name="color" value="#0070C0"/>
    </inkml:brush>
  </inkml:definitions>
  <inkml:trace contextRef="#ctx0" brushRef="#br0">140 7 10592 0 0,'-6'-6'1220'0'0,"6"5"-591"0"0,-15 2 3977 0 0,10 3-4348 0 0,-1 1-1 0 0,1-1 1 0 0,0 1-1 0 0,0 0 1 0 0,0 1-1 0 0,0-1 0 0 0,1 1 1 0 0,-2 4-258 0 0,-29 54 730 0 0,19-32-481 0 0,12-26-198 0 0,1 1 0 0 0,0 0 0 0 0,1 0 0 0 0,-1 0 0 0 0,2 0-1 0 0,-1 0 1 0 0,1 0 0 0 0,0 1 0 0 0,0-1 0 0 0,1 0 0 0 0,-1 2-51 0 0,2-5-77 0 0,-1 1 0 0 0,1-1 0 0 0,0 1-1 0 0,0-1 1 0 0,0 1 0 0 0,0-1 0 0 0,1 0 0 0 0,1 2 77 0 0,-2-2-401 0 0,1-1-1 0 0,1 1 1 0 0,-1-1 0 0 0,0 0 0 0 0,1 0 0 0 0,-1 0-1 0 0,1 0 1 0 0,0-1 0 0 0,0 1 0 0 0,2 0 401 0 0,5 4-5961 0 0</inkml:trace>
  <inkml:trace contextRef="#ctx0" brushRef="#br0" timeOffset="1">91 308 6448 0 0,'0'0'498'0'0,"0"0"-94"0"0,0 0 824 0 0,0 0 394 0 0,0 0 76 0 0,0 0-103 0 0,25-3 2586 0 0,-7 0-3671 0 0,-1 1 1 0 0,1 1-1 0 0,-1 0 0 0 0,1 1 0 0 0,-1 1 0 0 0,14 2-510 0 0,14 7 108 0 0,-38-8-362 0 0,0-1-1094 0 0,-6-1-5093 0 0,-1 0 929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800"/>
    </inkml:context>
    <inkml:brush xml:id="br0">
      <inkml:brushProperty name="width" value="0.05292" units="cm"/>
      <inkml:brushProperty name="height" value="0.05292" units="cm"/>
      <inkml:brushProperty name="color" value="#0070C0"/>
    </inkml:brush>
  </inkml:definitions>
  <inkml:trace contextRef="#ctx0" brushRef="#br0">5 1 13304 0 0,'0'0'298'0'0,"0"0"46"0"0,0 0 23 0 0,0 0-43 0 0,0 0-83 0 0,0 0 449 0 0,0 0 218 0 0,0 0 41 0 0,0 0-65 0 0,0 0-314 0 0,0 26 921 0 0,-4 72 186 0 0,4-78-2406 0 0,0-8-2840 0 0,0-12-2956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194"/>
    </inkml:context>
    <inkml:brush xml:id="br0">
      <inkml:brushProperty name="width" value="0.05292" units="cm"/>
      <inkml:brushProperty name="height" value="0.05292" units="cm"/>
      <inkml:brushProperty name="color" value="#0070C0"/>
    </inkml:brush>
  </inkml:definitions>
  <inkml:trace contextRef="#ctx0" brushRef="#br0">123 2 3224 0 0,'0'0'143'0'0,"0"0"347"0"0,0 0 1357 0 0,0 0 589 0 0,0 0 116 0 0,2 2 521 0 0,2 9-1945 0 0,-7-3-845 0 0,0 0 1 0 0,0-1-1 0 0,-1 1 0 0 0,0-1 1 0 0,-1 1-1 0 0,1-1 1 0 0,-1-1-1 0 0,-1 1 0 0 0,1-1 1 0 0,-7 6-284 0 0,-14 18 128 0 0,7-7 87 0 0,3-6-1131 0 0,7-4-3550 0 0,4-6-982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538"/>
    </inkml:context>
    <inkml:brush xml:id="br0">
      <inkml:brushProperty name="width" value="0.05292" units="cm"/>
      <inkml:brushProperty name="height" value="0.05292" units="cm"/>
      <inkml:brushProperty name="color" value="#0070C0"/>
    </inkml:brush>
  </inkml:definitions>
  <inkml:trace contextRef="#ctx0" brushRef="#br0">8 1 10968 0 0,'0'0'248'0'0,"0"0"34"0"0,14 18 385 0 0,-8-10-477 0 0,0 0-1 0 0,0 0 1 0 0,-1 1 0 0 0,-1 0-1 0 0,1 0 1 0 0,-2 1 0 0 0,1-1 0 0 0,-1 1-190 0 0,5 21 2633 0 0,4 28-2633 0 0,-8-37 291 0 0,-2-4-10 0 0,0 1 0 0 0,-1-1 0 0 0,-2 1 0 0 0,1-1-281 0 0,-1 16 235 0 0,0-2-183 0 0,-2-1 0 0 0,-1 0 0 0 0,-1 0 0 0 0,-2-1 0 0 0,-1 1 0 0 0,-2-2 0 0 0,0 1 0 0 0,-11 18-52 0 0,7-26-1272 0 0,8-15-46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909"/>
    </inkml:context>
    <inkml:brush xml:id="br0">
      <inkml:brushProperty name="width" value="0.05292" units="cm"/>
      <inkml:brushProperty name="height" value="0.05292" units="cm"/>
      <inkml:brushProperty name="color" value="#0070C0"/>
    </inkml:brush>
  </inkml:definitions>
  <inkml:trace contextRef="#ctx0" brushRef="#br0">1 1 6912 0 0,'0'0'528'0'0,"0"0"-118"0"0,0 0 774 0 0,0 0 380 0 0,0 0 72 0 0,0 0-144 0 0,18 7 768 0 0,54 24 655 0 0,-43-19-2315 0 0,-1 0 0 0 0,0 2 0 0 0,25 16-600 0 0,-53-30 14 0 0,0 0 1 0 0,1 1-1 0 0,-1-1 1 0 0,0 0-1 0 0,1 0 1 0 0,-1 1-1 0 0,0-1 1 0 0,0 1-1 0 0,1-1 1 0 0,-1 0-1 0 0,0 1 1 0 0,0-1-1 0 0,1 0 1 0 0,-1 1-1 0 0,0-1 1 0 0,0 1 0 0 0,0-1-1 0 0,0 1 1 0 0,0-1-1 0 0,0 0 1 0 0,0 1-1 0 0,0-1 1 0 0,0 1-1 0 0,0-1 1 0 0,0 1-1 0 0,0-1 1 0 0,0 0-1 0 0,0 1 1 0 0,0-1-1 0 0,0 1 1 0 0,-1-1-15 0 0,-8 17 289 0 0,-20 10 222 0 0,4-9-306 0 0,1 0 0 0 0,-16 17-205 0 0,10-8 66 0 0,10-8-248 0 0,15-12-8595 0 0,5-7 2957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6.281"/>
    </inkml:context>
    <inkml:brush xml:id="br0">
      <inkml:brushProperty name="width" value="0.05292" units="cm"/>
      <inkml:brushProperty name="height" value="0.05292" units="cm"/>
      <inkml:brushProperty name="color" value="#0070C0"/>
    </inkml:brush>
  </inkml:definitions>
  <inkml:trace contextRef="#ctx0" brushRef="#br0">41 33 11520 0 0,'0'0'528'0'0,"-1"-1"-16"0"0,-2-4-150 0 0,3 4 570 0 0,0 1 284 0 0,-2 1-1048 0 0,1-1-1 0 0,0 1 1 0 0,0-1-1 0 0,0 1 1 0 0,0-1-1 0 0,0 1 1 0 0,-1 0-1 0 0,1-1 1 0 0,0 1-1 0 0,0 0 1 0 0,1 0-1 0 0,-1 0 1 0 0,0 0-1 0 0,0 0 1 0 0,0 0-1 0 0,1 0 1 0 0,-1 0-1 0 0,0 0 1 0 0,1 0-1 0 0,-1 1 1 0 0,1-1-1 0 0,-1 0-167 0 0,-10 29 619 0 0,9-19-448 0 0,1 0 0 0 0,0 0 0 0 0,0 0 0 0 0,1-1-1 0 0,1 1 1 0 0,-1 0 0 0 0,2 0 0 0 0,-1 0 0 0 0,2 0 0 0 0,-1-1 0 0 0,4 8-171 0 0,-4-13 34 0 0,-1 0 0 0 0,1 0 1 0 0,1 0-1 0 0,-1 0 1 0 0,1 0-1 0 0,0 0 0 0 0,0-1 1 0 0,0 1-1 0 0,1-1 1 0 0,0 0-1 0 0,-1 0 0 0 0,1 0 1 0 0,1-1-1 0 0,-1 1 1 0 0,1-1-1 0 0,-1 0 0 0 0,1 0 1 0 0,0 0-1 0 0,0-1 1 0 0,0 0-1 0 0,0 0 1 0 0,0 0-1 0 0,1-1 0 0 0,-1 1-34 0 0,-2-2-26 0 0,1 0 0 0 0,-1 0 0 0 0,0-1 0 0 0,0 1-1 0 0,0-1 1 0 0,0 1 0 0 0,1-1 0 0 0,-1 0 0 0 0,0 0 0 0 0,0-1-1 0 0,-1 1 1 0 0,1 0 0 0 0,0-1 0 0 0,0 0 0 0 0,-1 0-1 0 0,1 1 1 0 0,1-3 26 0 0,-1 2-33 0 0,0-1 1 0 0,0 1-1 0 0,-1-1 0 0 0,1 0 0 0 0,-1 0 1 0 0,1 0-1 0 0,-1 0 0 0 0,0-1 0 0 0,0 1 0 0 0,0-1 1 0 0,-1 1-1 0 0,1-1 0 0 0,-1 0 0 0 0,0 0 33 0 0,2-7-7 0 0,-2 0 0 0 0,1 0-1 0 0,-1 0 1 0 0,-1 0-1 0 0,0 0 1 0 0,0 0 0 0 0,-1 0-1 0 0,-1 1 1 0 0,0-1 0 0 0,0 0-1 0 0,-1 0 1 0 0,-1 1-1 0 0,-3-10 8 0 0,4 15-5 0 0,0-1 0 0 0,-1 1-1 0 0,1 0 1 0 0,-1 0 0 0 0,0 1-1 0 0,0-1 1 0 0,0 1 0 0 0,-1 0 0 0 0,0 0-1 0 0,1 0 1 0 0,-1 1 0 0 0,-1 0-1 0 0,1 0 1 0 0,-3-2 5 0 0,4 4-780 0 0,0-1 1 0 0,0 1-1 0 0,1 0 1 0 0,-1 0-1 0 0,0 0 1 0 0,0 0-1 0 0,0 1 1 0 0,-3-1 779 0 0,-4 1-6353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4.753"/>
    </inkml:context>
    <inkml:brush xml:id="br0">
      <inkml:brushProperty name="width" value="0.05292" units="cm"/>
      <inkml:brushProperty name="height" value="0.05292" units="cm"/>
      <inkml:brushProperty name="color" value="#7F7F7F"/>
    </inkml:brush>
  </inkml:definitions>
  <inkml:trace contextRef="#ctx0" brushRef="#br0">181 2 13560 0 0,'0'0'306'0'0,"0"0"46"0"0,-20-2 478 0 0,12 3-675 0 0,1 1 0 0 0,0 0 0 0 0,0 0 0 0 0,0 1 0 0 0,0 0 0 0 0,0 0 0 0 0,1 0 0 0 0,-1 1 0 0 0,1 0 0 0 0,0 1 0 0 0,0-1 0 0 0,1 1 0 0 0,-1 0 0 0 0,1 0 0 0 0,0 1 0 0 0,0-1 0 0 0,1 1 0 0 0,-1 1 1 0 0,1-1-1 0 0,1 0 0 0 0,-1 1 0 0 0,1 0 0 0 0,-1 5-155 0 0,-2 2 137 0 0,1 1 1 0 0,1 0-1 0 0,0 1 1 0 0,1-1-1 0 0,1 1 1 0 0,0-1-1 0 0,1 1 1 0 0,1 0-1 0 0,0 0 1 0 0,3 12-138 0 0,14 64-435 0 0,-12-67 390 0 0,-5-20-19 0 0,1 0-1 0 0,0-1 0 0 0,0 1 0 0 0,0 0 0 0 0,1 0 0 0 0,-1-1 0 0 0,1 1 0 0 0,1 1 65 0 0,-2-4-41 0 0,0-1-1 0 0,-1 0 1 0 0,1 1-1 0 0,-1-1 1 0 0,1 1-1 0 0,-1-1 1 0 0,0 1-1 0 0,1-1 1 0 0,-1 1 0 0 0,0-1-1 0 0,0 1 1 0 0,0-1-1 0 0,0 1 1 0 0,0-1-1 0 0,-1 2 42 0 0,2 16-2251 0 0,-1-19 1430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088"/>
    </inkml:context>
    <inkml:brush xml:id="br0">
      <inkml:brushProperty name="width" value="0.05292" units="cm"/>
      <inkml:brushProperty name="height" value="0.05292" units="cm"/>
      <inkml:brushProperty name="color" value="#7F7F7F"/>
    </inkml:brush>
  </inkml:definitions>
  <inkml:trace contextRef="#ctx0" brushRef="#br0">4 38 4144 0 0,'10'-1'111'0'0,"4"-1"105"0"0,-27-4 168 0 0,8 4-930 0 0,-5-1 6229 0 0,17 1-1507 0 0,-7 2-3759 0 0,4 0 6 0 0,41-2 677 0 0,16-4-1100 0 0,19-2-196 0 0,-31 3-4294 0 0,-18 4-420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537"/>
    </inkml:context>
    <inkml:brush xml:id="br0">
      <inkml:brushProperty name="width" value="0.05292" units="cm"/>
      <inkml:brushProperty name="height" value="0.05292" units="cm"/>
      <inkml:brushProperty name="color" value="#7F7F7F"/>
    </inkml:brush>
  </inkml:definitions>
  <inkml:trace contextRef="#ctx0" brushRef="#br0">196 11 13448 0 0,'-11'-2'187'0'0,"2"-1"116"0"0,0 2 0 0 0,0-1 1 0 0,0 1-1 0 0,0 1 0 0 0,-6-1-303 0 0,12 2 98 0 0,0-1 0 0 0,0 0 0 0 0,0 1 0 0 0,1 0 0 0 0,-1 0 0 0 0,0 0 0 0 0,0 0 0 0 0,1 0 1 0 0,-1 0-1 0 0,0 1 0 0 0,1-1 0 0 0,-1 1 0 0 0,1 0 0 0 0,0 0 0 0 0,0 0 0 0 0,0 0 0 0 0,0 0 0 0 0,0 0 0 0 0,-2 3-98 0 0,-6 12 307 0 0,0 1 0 0 0,0 0 0 0 0,2 0-1 0 0,1 1 1 0 0,0 0 0 0 0,1 0 0 0 0,1 1 0 0 0,1 0-1 0 0,-1 14-306 0 0,4-28 54 0 0,1-1-1 0 0,0 1 0 0 0,1 0 1 0 0,-1 0-1 0 0,1 0 1 0 0,0 0-1 0 0,1-1 0 0 0,-1 1 1 0 0,1 0-1 0 0,3 4-53 0 0,6 30 72 0 0,-6-23-158 0 0,0-1 0 0 0,1 0 0 0 0,0 0 0 0 0,2 0 0 0 0,1 1 86 0 0,7 4-2009 0 0,-11-12-4485 0 0</inkml:trace>
  <inkml:trace contextRef="#ctx0" brushRef="#br0" timeOffset="1">165 257 4144 0 0,'-7'-18'712'0'0,"8"16"-393"0"0,0 1 1 0 0,0-1-1 0 0,0 1 1 0 0,0-1-1 0 0,0 1 0 0 0,0-1 1 0 0,1 1-1 0 0,-1 0 1 0 0,0 0-1 0 0,1 0 1 0 0,-1 0-1 0 0,1 0 0 0 0,0 0 1 0 0,-1 0-1 0 0,1 0 1 0 0,0 1-1 0 0,-1-1 1 0 0,1 1-1 0 0,0-1 0 0 0,-1 1 1 0 0,1 0-1 0 0,0-1 1 0 0,0 1-1 0 0,0 0 0 0 0,1 0-319 0 0,0 0 149 0 0,0 0 0 0 0,0 0 0 0 0,1 0 0 0 0,-1 0 0 0 0,0 0 0 0 0,1 1 0 0 0,-1 0-1 0 0,0-1 1 0 0,0 1 0 0 0,0 1 0 0 0,1-1 0 0 0,-1 0 0 0 0,2 2-149 0 0,0 1 371 0 0,1 1 0 0 0,-1 0 0 0 0,0 0-1 0 0,0 0 1 0 0,0 1 0 0 0,-1 0 0 0 0,1 1-371 0 0,-3-4 62 0 0,0 0 1 0 0,0 0-1 0 0,-1 0 1 0 0,0 1-1 0 0,1-1 0 0 0,-1 0 1 0 0,0 1-1 0 0,-1-1 0 0 0,1 1 1 0 0,-1-1-1 0 0,1 1 1 0 0,-1-1-1 0 0,0 1 0 0 0,-1-1 1 0 0,1 4-63 0 0,-2 4 17 0 0,0 0 0 0 0,-1-1 0 0 0,0 1 0 0 0,-2 3-17 0 0,-8 9-2753 0 0,13-22-2943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016"/>
    </inkml:context>
    <inkml:brush xml:id="br0">
      <inkml:brushProperty name="width" value="0.05292" units="cm"/>
      <inkml:brushProperty name="height" value="0.05292" units="cm"/>
      <inkml:brushProperty name="color" value="#7F7F7F"/>
    </inkml:brush>
  </inkml:definitions>
  <inkml:trace contextRef="#ctx0" brushRef="#br0">65 178 4144 0 0,'0'0'319'0'0,"0"0"86"0"0,0 0 1143 0 0,0 0 520 0 0,0 0 106 0 0,0 0-168 0 0,0 0-805 0 0,-10 7 1147 0 0,0 7-1552 0 0,2-4-421 0 0,1 1 0 0 0,1 0 0 0 0,0 1 0 0 0,0 0 0 0 0,0 0-375 0 0,5-7 51 0 0,0-1 0 0 0,0 0-1 0 0,0 1 1 0 0,0-1 0 0 0,1 1-1 0 0,-1 0 1 0 0,1-1 0 0 0,0 1 0 0 0,1-1-1 0 0,-1 1 1 0 0,1-1 0 0 0,0 1-1 0 0,0-1 1 0 0,0 1 0 0 0,1-1-1 0 0,1 3-50 0 0,-2-4-116 0 0,0 1 0 0 0,1-1 0 0 0,0 0 0 0 0,-1 0 0 0 0,1 0 0 0 0,0 0 0 0 0,1 0-1 0 0,-1-1 1 0 0,0 1 0 0 0,1-1 0 0 0,0 1 0 0 0,-1-1 0 0 0,1 0 0 0 0,0 0 0 0 0,0 0 0 0 0,0-1-1 0 0,0 1 1 0 0,1-1 0 0 0,-1 1 0 0 0,0-1 0 0 0,1 0 0 0 0,-1 0 0 0 0,2 0 116 0 0,5-1-1217 0 0</inkml:trace>
  <inkml:trace contextRef="#ctx0" brushRef="#br0" timeOffset="1">195 20 5984 0 0,'-7'-14'648'0'0,"4"10"-379"0"0,2 3 1128 0 0,1 1 483 0 0,0 0 96 0 0,3 1-1671 0 0,-1 0 1 0 0,1 1-1 0 0,-1-1 0 0 0,1 1 0 0 0,-1 0 0 0 0,0-1 0 0 0,0 1 1 0 0,0 0-1 0 0,0 0 0 0 0,0 1 0 0 0,0-1 0 0 0,1 2-305 0 0,2 2 448 0 0,2 3-206 0 0,0 0 0 0 0,-1 0 0 0 0,0 0 0 0 0,-1 1 0 0 0,1 0 0 0 0,-2 0 0 0 0,0 0 0 0 0,0 0 1 0 0,0 6-243 0 0,3 3 228 0 0,1 3 103 0 0,3 9 155 0 0,0 1 0 0 0,1 15-486 0 0,-10-38-26 0 0,-1 0 0 0 0,1 0-1 0 0,-2 1 1 0 0,1-1 0 0 0,-1 0 0 0 0,-1 0 0 0 0,0 1 0 0 0,0-1-1 0 0,-1 0 1 0 0,0 0 0 0 0,0 1 26 0 0,-9 31-318 0 0,-3 8-1821 0 0,8-34-4074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411"/>
    </inkml:context>
    <inkml:brush xml:id="br0">
      <inkml:brushProperty name="width" value="0.05292" units="cm"/>
      <inkml:brushProperty name="height" value="0.05292" units="cm"/>
      <inkml:brushProperty name="color" value="#7F7F7F"/>
    </inkml:brush>
  </inkml:definitions>
  <inkml:trace contextRef="#ctx0" brushRef="#br0">1 34 11432 0 0,'0'0'256'0'0,"0"0"34"0"0,0 0 22 0 0,0 0-30 0 0,19-6 891 0 0,2-1-504 0 0,1 1 0 0 0,0 2 0 0 0,0 0 0 0 0,0 1 0 0 0,1 1 0 0 0,15 0-669 0 0,-4 6-2863 0 0,-23-1 1775 0 0</inkml:trace>
  <inkml:trace contextRef="#ctx0" brushRef="#br0" timeOffset="1">16 125 11976 0 0,'0'0'922'0'0,"23"0"300"0"0,143-7-289 0 0,-146 7-6330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7.612"/>
    </inkml:context>
    <inkml:brush xml:id="br0">
      <inkml:brushProperty name="width" value="0.05292" units="cm"/>
      <inkml:brushProperty name="height" value="0.05292" units="cm"/>
      <inkml:brushProperty name="color" value="#7F7F7F"/>
    </inkml:brush>
  </inkml:definitions>
  <inkml:trace contextRef="#ctx0" brushRef="#br0">3 9 8752 0 0,'0'0'673'0'0,"-1"-2"-437"0"0,0-2-49 0 0,0 3 641 0 0,1 1 277 0 0,0 0 51 0 0,0 0-44 0 0,0 0-228 0 0,0 0-99 0 0,1 22 997 0 0,2 0-1 0 0,3 20-1781 0 0,1 0 454 0 0,4 31 472 0 0,9 25-926 0 0,-2-5 106 0 0,-17-62-430 0 0,2-21 112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281"/>
    </inkml:context>
    <inkml:brush xml:id="br0">
      <inkml:brushProperty name="width" value="0.05292" units="cm"/>
      <inkml:brushProperty name="height" value="0.05292" units="cm"/>
      <inkml:brushProperty name="color" value="#7F7F7F"/>
    </inkml:brush>
  </inkml:definitions>
  <inkml:trace contextRef="#ctx0" brushRef="#br0">1 21 13328 0 0,'0'0'298'0'0,"2"-10"1259"0"0,1 0 3498 0 0,-2 10-5262 0 0,-1 0 0 0 0,1 0 0 0 0,-1 0 0 0 0,1 0 0 0 0,-1 0 0 0 0,1 0 0 0 0,-1 0 0 0 0,1 0 0 0 0,-1 0 0 0 0,1 0 0 0 0,-1 0 0 0 0,1 0 0 0 0,-1 0 0 0 0,1 0 0 0 0,-1 0 0 0 0,0 1 0 0 0,1-1 0 0 0,-1 0 0 0 0,1 0 0 0 0,-1 1 0 0 0,1-1 0 0 0,-1 0 0 0 0,0 0 0 0 0,1 1 0 0 0,-1-1 0 0 0,0 1 0 0 0,1-1 0 0 0,-1 0 207 0 0,7 7-6202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626"/>
    </inkml:context>
    <inkml:brush xml:id="br0">
      <inkml:brushProperty name="width" value="0.05292" units="cm"/>
      <inkml:brushProperty name="height" value="0.05292" units="cm"/>
      <inkml:brushProperty name="color" value="#7F7F7F"/>
    </inkml:brush>
  </inkml:definitions>
  <inkml:trace contextRef="#ctx0" brushRef="#br0">86 1 14336 0 0,'0'0'330'0'0,"0"0"45"0"0,0 0 17 0 0,0 0-47 0 0,0 0-139 0 0,0 0 247 0 0,0 0 128 0 0,0 0 26 0 0,0 0-9 0 0,0 0-64 0 0,-4 12 468 0 0,1 2-824 0 0,0-1-1 0 0,-2 0 1 0 0,1 0-1 0 0,-2 0 1 0 0,0-1-1 0 0,0 0 1 0 0,-3 3-178 0 0,-16 25-5816 0 0,12-23-706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09"/>
    </inkml:context>
    <inkml:brush xml:id="br0">
      <inkml:brushProperty name="width" value="0.05292" units="cm"/>
      <inkml:brushProperty name="height" value="0.05292" units="cm"/>
      <inkml:brushProperty name="color" value="#333333"/>
    </inkml:brush>
  </inkml:definitions>
  <inkml:trace contextRef="#ctx0" brushRef="#br0">64 31 4144 0 0,'6'-29'1660'0'0,"-6"28"-290"0"0,0 1 66 0 0,0 0-42 0 0,0 0-250 0 0,0 0-110 0 0,0 0-18 0 0,0 0-80 0 0,0 0-309 0 0,0 0-136 0 0,-2 20 863 0 0,-5 32-11 0 0,3-29-1321 0 0,1 1 0 0 0,0 17-22 0 0,1 3 4 0 0,-3 0 0 0 0,-6 30-4 0 0,0-9 165 0 0,9-47-92 0 0,-1 4 5 0 0,0 0 0 0 0,-2 0 0 0 0,-1 1-78 0 0,6-22 32 0 0,-1-1 0 0 0,1 1 0 0 0,0-1 0 0 0,0 1 0 0 0,0 0 0 0 0,0-1 0 0 0,-1 1 0 0 0,1-1 0 0 0,0 1 0 0 0,0 0 0 0 0,0-1 0 0 0,0 1 0 0 0,0 0 0 0 0,0-1 0 0 0,0 1 0 0 0,1-1 0 0 0,-1 1 0 0 0,0 0 0 0 0,0-1 0 0 0,0 1 0 0 0,1-1 0 0 0,-1 1 0 0 0,0-1 0 0 0,1 1 0 0 0,-1-1 0 0 0,0 1 0 0 0,1-1 0 0 0,-1 1 0 0 0,1-1 0 0 0,-1 1 0 0 0,1-1-32 0 0,0 1 37 0 0,0 0 0 0 0,1-1 0 0 0,-1 1 0 0 0,1-1 0 0 0,-1 0 0 0 0,1 1 0 0 0,-1-1 0 0 0,1 0 0 0 0,-1 0 0 0 0,1 0 0 0 0,-1 0 0 0 0,2 0-37 0 0,7-1 90 0 0,-1 0 0 0 0,0-1 1 0 0,1 0-1 0 0,-1-1-90 0 0,6-2 35 0 0,-4 2-16 0 0,0 0 0 0 0,0 0 0 0 0,5 0-19 0 0,22-2 56 0 0,-19 2-57 0 0,1 0-1 0 0,16 1 2 0 0,36 2-2565 0 0,-71 0 1418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0"/>
    </inkml:context>
    <inkml:brush xml:id="br0">
      <inkml:brushProperty name="width" value="0.05292" units="cm"/>
      <inkml:brushProperty name="height" value="0.05292" units="cm"/>
      <inkml:brushProperty name="color" value="#333333"/>
    </inkml:brush>
  </inkml:definitions>
  <inkml:trace contextRef="#ctx0" brushRef="#br0">41 71 8288 0 0,'0'0'638'0'0,"0"0"-240"0"0,0 0 523 0 0,0 0 272 0 0,0 0 58 0 0,0 0-94 0 0,0 0-441 0 0,17 3 718 0 0,-9-3-1329 0 0,-1 0 1 0 0,1-1-1 0 0,-1 1 1 0 0,1-2-1 0 0,0 1 0 0 0,-1-1 1 0 0,0 0-1 0 0,6-2-105 0 0,18-10 7 0 0,-30 14-32 0 0,0-1 0 0 0,1 1 1 0 0,-1-1-1 0 0,0 0 0 0 0,1 0 0 0 0,-1 0 1 0 0,0 1-1 0 0,0-1 0 0 0,0 0 1 0 0,0 0-1 0 0,0 0 0 0 0,0-1 0 0 0,0 1 1 0 0,0 0-1 0 0,-1 0 0 0 0,1 0 1 0 0,0-1-1 0 0,-1 1 0 0 0,1 0 1 0 0,0-2 23 0 0,-1 3-120 0 0,-1-2 86 0 0,0 0-1 0 0,0 0 1 0 0,0 1-1 0 0,0-1 0 0 0,0 0 1 0 0,0 1-1 0 0,0-1 1 0 0,0 1-1 0 0,-2-2 36 0 0,1 2-14 0 0,0 0-1 0 0,0 0 1 0 0,-1 0-1 0 0,1 0 1 0 0,0 1-1 0 0,0-1 1 0 0,-1 0 0 0 0,1 1-1 0 0,-1 0 1 0 0,1 0-1 0 0,0-1 1 0 0,-1 1-1 0 0,1 1 1 0 0,-1-1-1 0 0,1 0 1 0 0,0 1 0 0 0,-1-1-1 0 0,1 1 1 0 0,0-1-1 0 0,-1 1 15 0 0,-45 18 995 0 0,44-17-861 0 0,0 1 1 0 0,0 0 0 0 0,1 0-1 0 0,-1 0 1 0 0,1 1 0 0 0,-1-1 0 0 0,1 1-1 0 0,0-1 1 0 0,1 1 0 0 0,-1 0-1 0 0,1 0 1 0 0,-3 4-135 0 0,-1 5 472 0 0,1-1 1 0 0,0 1-1 0 0,-3 12-472 0 0,7-21 103 0 0,0 1 0 0 0,0 0 0 0 0,0 0 0 0 0,0 0 0 0 0,1 0 0 0 0,0 0 0 0 0,0-1 0 0 0,1 1 0 0 0,-1 0 0 0 0,1 0 0 0 0,0 0 0 0 0,0 0 0 0 0,0-1 0 0 0,1 1 0 0 0,0-1 0 0 0,0 2-104 0 0,0-3 22 0 0,0 0-1 0 0,0 0 1 0 0,1 0-1 0 0,-1 0 0 0 0,1 0 1 0 0,-1 0-1 0 0,1-1 1 0 0,0 1-1 0 0,0-1 0 0 0,0 0 1 0 0,0 1-1 0 0,1-2 1 0 0,-1 1-1 0 0,1 0 0 0 0,-1-1 1 0 0,1 1-1 0 0,-1-1 1 0 0,1 0-1 0 0,0 0 0 0 0,0-1 1 0 0,0 1-21 0 0,11 0-127 0 0,-1-1 1 0 0,1-1 0 0 0,0 0-1 0 0,-1-1 1 0 0,10-3 126 0 0,-12 3-715 0 0,5-2-1372 0 0,2-4-4628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1"/>
    </inkml:context>
    <inkml:brush xml:id="br0">
      <inkml:brushProperty name="width" value="0.05292" units="cm"/>
      <inkml:brushProperty name="height" value="0.05292" units="cm"/>
      <inkml:brushProperty name="color" value="#333333"/>
    </inkml:brush>
  </inkml:definitions>
  <inkml:trace contextRef="#ctx0" brushRef="#br0">12 6 920 0 0,'0'0'456'0'0,"0"0"1580"0"0,0 0 694 0 0,0 0 140 0 0,0 0-242 0 0,-1 10 737 0 0,-1-4-2891 0 0,1 0 0 0 0,0 0 0 0 0,0 0 1 0 0,0 0-1 0 0,0 0 0 0 0,1 1 0 0 0,0 2-474 0 0,-2 31 674 0 0,1-22-687 0 0,18-41-733 0 0,-2-1 391 0 0,-9 13 251 0 0,0 0 0 0 0,1 1 1 0 0,1 0-1 0 0,1-1 104 0 0,-7 9 35 0 0,0 0-1 0 0,0 0 0 0 0,0-1 1 0 0,1 1-1 0 0,-1 1 0 0 0,1-1 1 0 0,-1 0-1 0 0,1 1 0 0 0,0-1 1 0 0,0 1-1 0 0,0 0 0 0 0,0 0 1 0 0,0 0-1 0 0,0 0 0 0 0,0 1 1 0 0,0-1-1 0 0,0 1 0 0 0,1-1-34 0 0,-2 2 21 0 0,-1-1 0 0 0,0 0 0 0 0,1 1-1 0 0,-1-1 1 0 0,0 1 0 0 0,0-1 0 0 0,0 1-1 0 0,1 0 1 0 0,-1-1 0 0 0,0 1 0 0 0,0 0-1 0 0,0 0 1 0 0,0 0 0 0 0,0 0-1 0 0,0 0 1 0 0,0 0 0 0 0,-1 0 0 0 0,1 0-1 0 0,0 0 1 0 0,-1 0 0 0 0,1 0 0 0 0,0 1-1 0 0,-1-1 1 0 0,1 0 0 0 0,-1 1 0 0 0,0-1-1 0 0,1 0 1 0 0,-1 0 0 0 0,0 1 0 0 0,0-1-1 0 0,0 2-20 0 0,1 7 124 0 0,0 0-1 0 0,0 0 1 0 0,-1 8-124 0 0,-1-11-11 0 0,2-10 16 0 0,0 1 0 0 0,0 0 0 0 0,-1-1 0 0 0,1 1 0 0 0,1-1 0 0 0,-1 1-1 0 0,0 0 1 0 0,0 0 0 0 0,1 0 0 0 0,0 0 0 0 0,0 0-5 0 0,20-25 40 0 0,-20 26-27 0 0,5-8-65 0 0,-6 7 96 0 0,0 1 0 0 0,0-1 0 0 0,0 1 0 0 0,0 0 0 0 0,0 0-1 0 0,0-1 1 0 0,0 1 0 0 0,1 0 0 0 0,-1 0 0 0 0,0 0 0 0 0,1 0-1 0 0,-1 0 1 0 0,1 1 0 0 0,-1-1 0 0 0,1 0 0 0 0,-1 1 0 0 0,1-1 0 0 0,0 1-1 0 0,-1-1 1 0 0,1 1 0 0 0,0 0-44 0 0,0 0 69 0 0,15 6 251 0 0,-15-4-309 0 0,1 0 0 0 0,-1 0-1 0 0,0 0 1 0 0,0 0 0 0 0,0 0 0 0 0,0 0-1 0 0,0 1 1 0 0,0-1 0 0 0,0 1-1 0 0,-1 0 1 0 0,1-1 0 0 0,-1 1-1 0 0,0 0-10 0 0,10 14-3 0 0,-7-10-104 0 0,2 0-1 0 0,-1-1 0 0 0,1 0 0 0 0,6 5 108 0 0,7 2-6104 0 0,-10-8 56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2"/>
    </inkml:context>
    <inkml:brush xml:id="br0">
      <inkml:brushProperty name="width" value="0.05292" units="cm"/>
      <inkml:brushProperty name="height" value="0.05292" units="cm"/>
      <inkml:brushProperty name="color" value="#333333"/>
    </inkml:brush>
  </inkml:definitions>
  <inkml:trace contextRef="#ctx0" brushRef="#br0">13 3 12752 0 0,'-1'4'6729'0'0,"-2"10"-5072"0"0,-4 25-1881 0 0,6-21 297 0 0,2 6 6 0 0,-1-23-158 0 0,0-1-11 0 0,0 0 3 0 0,0 0-21 0 0,0 0-11 0 0,0 0-1 0 0,0 0 8 0 0,1-1 95 0 0,1 1-1 0 0,-1-1 0 0 0,1 0 0 0 0,-1 0 1 0 0,0 0-1 0 0,1 1 0 0 0,-1-1 0 0 0,0 0 1 0 0,0-1-1 0 0,0 1 0 0 0,0 0 1 0 0,0 0-1 0 0,0 0 0 0 0,0-1 0 0 0,0 1 1 0 0,0 0-1 0 0,-1-1 0 0 0,1 1 0 0 0,0-1 1 0 0,-1 1-1 0 0,1-1 18 0 0,5-10-229 0 0,8-4-111 0 0,-11 12 308 0 0,-1 0 1 0 0,1 1 0 0 0,0-1-1 0 0,1 1 1 0 0,-1 0-1 0 0,0 0 1 0 0,1 0-1 0 0,0 0 1 0 0,0 1-1 0 0,0-1 32 0 0,-3 3-48 0 0,-1 0 203 0 0,6-3 362 0 0,-5 3-504 0 0,-1 0-1 0 0,1-1 1 0 0,-1 1-1 0 0,1 0 1 0 0,-1 0-1 0 0,1 0 1 0 0,-1 0-1 0 0,1 0 0 0 0,-1 0 1 0 0,1 0-1 0 0,-1 0 1 0 0,1 0-1 0 0,-1 0 1 0 0,1 0-1 0 0,-1 1 0 0 0,1-1 1 0 0,-1 0-1 0 0,1 0 1 0 0,-1 0-1 0 0,1 1 1 0 0,-1-1-1 0 0,1 0 1 0 0,-1 1-13 0 0,1 2-15 0 0,11 11 15 0 0,-8-10 0 0 0,-1 0 0 0 0,0 0 0 0 0,0 0 0 0 0,0 0 0 0 0,0 0 0 0 0,-1 0 0 0 0,0 1 0 0 0,2 3 0 0 0,-3-4 0 0 0,3 6 0 0 0,-1 0 0 0 0,-1 0 0 0 0,1 0 0 0 0,-1 3 0 0 0,0-10 31 0 0,3-9 8 0 0,4-10 55 0 0,-8 12-58 0 0,38-62 1340 0 0,-37 63-1304 0 0,1-1 0 0 0,-1 1 0 0 0,1-1 0 0 0,0 1 0 0 0,1 0 0 0 0,-1 0-1 0 0,0 0 1 0 0,1 1 0 0 0,3-3-72 0 0,-7 5 1 0 0,1-1 1 0 0,0 0-1 0 0,0 1 0 0 0,0-1 1 0 0,1 1-1 0 0,-1-1 0 0 0,0 1 1 0 0,0-1-1 0 0,0 1 0 0 0,0 0 1 0 0,0-1-1 0 0,1 1 0 0 0,-1 0 1 0 0,0 0-1 0 0,0 0 0 0 0,0 0 1 0 0,1 0-1 0 0,-1 0 0 0 0,0 0 1 0 0,0 1-1 0 0,0-1 0 0 0,1 0 1 0 0,-1 0-1 0 0,0 1 0 0 0,0-1 1 0 0,0 1-1 0 0,0-1 0 0 0,0 1 1 0 0,0 0-1 0 0,0-1 0 0 0,0 1 1 0 0,1 1-2 0 0,0-1 3 0 0,0 1 1 0 0,-1 0 0 0 0,1 0 0 0 0,-1 0 0 0 0,1 0 0 0 0,-1 0 0 0 0,1 0 0 0 0,-1 1 0 0 0,0-1-1 0 0,0 0 1 0 0,0 3-4 0 0,16 38-303 0 0,-13-35-163 0 0,-1 0-1 0 0,1 0 1 0 0,-1 1-1 0 0,-1 0 0 0 0,1 4 467 0 0,-2-1-4849 0 0,2-1-1525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3"/>
    </inkml:context>
    <inkml:brush xml:id="br0">
      <inkml:brushProperty name="width" value="0.05292" units="cm"/>
      <inkml:brushProperty name="height" value="0.05292" units="cm"/>
      <inkml:brushProperty name="color" value="#333333"/>
    </inkml:brush>
  </inkml:definitions>
  <inkml:trace contextRef="#ctx0" brushRef="#br0">195 23 6912 0 0,'-2'0'59'0'0,"0"0"1"0"0,-1 0-1 0 0,1 0 1 0 0,-1 0-1 0 0,1-1 1 0 0,0 1-1 0 0,-1-1 1 0 0,1 1-1 0 0,0-1 1 0 0,-1 0-1 0 0,1 0 1 0 0,0 0-1 0 0,0 0 1 0 0,0 0-1 0 0,0 0 1 0 0,0-1-60 0 0,-2 0 616 0 0,0 1 0 0 0,0-1 0 0 0,0 1 0 0 0,0-1 0 0 0,0 1 0 0 0,0 0 0 0 0,-1 1 0 0 0,1-1 0 0 0,0 1 0 0 0,-1 0 0 0 0,1 0 0 0 0,0 0 0 0 0,0 1-1 0 0,-1-1 1 0 0,0 1-616 0 0,0 1 148 0 0,-1 1 0 0 0,1-1 0 0 0,-1 1 0 0 0,1 0 0 0 0,0 0 0 0 0,0 0-1 0 0,0 1 1 0 0,1 0 0 0 0,-1 0 0 0 0,1 0 0 0 0,0 0 0 0 0,0 1-1 0 0,0 0 1 0 0,1 0 0 0 0,-1 0 0 0 0,1 0 0 0 0,0 0 0 0 0,0 2-148 0 0,2-3 6 0 0,0 0 0 0 0,0 0 1 0 0,0 0-1 0 0,0 0 1 0 0,1 0-1 0 0,0 0 0 0 0,0 0 1 0 0,0 0-1 0 0,0 0 0 0 0,1-1 1 0 0,-1 1-1 0 0,1 0 0 0 0,0 0 1 0 0,0 0-1 0 0,0 0 1 0 0,2 1-7 0 0,0 8 4 0 0,-3-11-7 0 0,1-1-1 0 0,-1 1 0 0 0,0-1 1 0 0,1 1-1 0 0,-1-1 0 0 0,1 1 1 0 0,0-1-1 0 0,-1 0 0 0 0,1 1 1 0 0,0-1-1 0 0,0 0 0 0 0,0 1 1 0 0,0-1-1 0 0,0 0 0 0 0,0 0 1 0 0,0 0-1 0 0,0 0 0 0 0,1 0 1 0 0,-1 0-1 0 0,1 0 4 0 0,4 4-28 0 0,-4-4 0 0 0,0 0 0 0 0,0 0 0 0 0,0 0-1 0 0,0 0 1 0 0,0-1 0 0 0,0 1 0 0 0,0-1 0 0 0,0 1 0 0 0,0-1 0 0 0,0 0-1 0 0,0 0 1 0 0,0 0 0 0 0,1 0 0 0 0,-1 0 0 0 0,0 0 0 0 0,0-1 0 0 0,0 1-1 0 0,0-1 29 0 0,2 0-45 0 0,0-1 0 0 0,0 0-1 0 0,0 0 1 0 0,-1 0-1 0 0,1 0 1 0 0,-1 0-1 0 0,0-1 1 0 0,1 1 0 0 0,-1-1-1 0 0,0 0 1 0 0,0 0-1 0 0,-1 0 1 0 0,1 0-1 0 0,-1-1 1 0 0,1 1-1 0 0,-1-1 1 0 0,0 1 0 0 0,-1-1-1 0 0,1 0 1 0 0,-1 0-1 0 0,1 0 1 0 0,-1 0-1 0 0,0 0 1 0 0,0 0 0 0 0,-1 0-1 0 0,1-3 46 0 0,2-63 1692 0 0,-3 69-1427 0 0,0 1-1 0 0,0 0-12 0 0,0 0-49 0 0,0 0-19 0 0,0 0-7 0 0,10 23 151 0 0,-6-7-229 0 0,-1-5 19 0 0,1 0 1 0 0,0-1 0 0 0,0 1 0 0 0,1-1-119 0 0,9 24-172 0 0,1 2-478 0 0,1-16-5149 0 0,-8-14-817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4"/>
    </inkml:context>
    <inkml:brush xml:id="br0">
      <inkml:brushProperty name="width" value="0.05292" units="cm"/>
      <inkml:brushProperty name="height" value="0.05292" units="cm"/>
      <inkml:brushProperty name="color" value="#333333"/>
    </inkml:brush>
  </inkml:definitions>
  <inkml:trace contextRef="#ctx0" brushRef="#br0">201 22 11664 0 0,'-10'-12'1264'0'0,"8"10"-1255"0"0,0 1 0 0 0,-1 0-1 0 0,1 0 1 0 0,-1 0 0 0 0,1 0 0 0 0,-1 0 0 0 0,1 1 0 0 0,-1-1 0 0 0,1 1 0 0 0,-1 0 0 0 0,0 0 0 0 0,1 0 0 0 0,-1 0 0 0 0,0 0 0 0 0,1 0 0 0 0,-1 1 0 0 0,1-1 0 0 0,-1 1 0 0 0,0-1 0 0 0,1 1 0 0 0,-2 1-9 0 0,-9 3-19 0 0,0 1 1 0 0,1 1-1 0 0,-10 6 19 0 0,-5 3 217 0 0,26-16-119 0 0,0 0 0 0 0,0 1 0 0 0,0-1 0 0 0,0 0 0 0 0,0 1 0 0 0,1-1 0 0 0,-1 1 0 0 0,0-1 0 0 0,0 1 0 0 0,0-1 1 0 0,0 1-1 0 0,1 0 0 0 0,-1 0 0 0 0,0-1 0 0 0,1 1 0 0 0,-1 0 0 0 0,1 0 0 0 0,-1 0 0 0 0,0-1 0 0 0,1 1 0 0 0,0 0 0 0 0,-1 0 0 0 0,1 0 0 0 0,0 0 0 0 0,-1 0 0 0 0,1 0 0 0 0,0 0 0 0 0,0 0 1 0 0,0 0-1 0 0,0 0 0 0 0,0 0 0 0 0,0 0 0 0 0,0 0 0 0 0,0 0 0 0 0,0 0 0 0 0,0 0 0 0 0,1 0 0 0 0,-1 0 0 0 0,0 0 0 0 0,1 0 0 0 0,-1 0 0 0 0,1 0 0 0 0,-1 0 0 0 0,1 0-98 0 0,5 20 526 0 0,-4-11-428 0 0,-2 0 0 0 0,1 0 0 0 0,-1 0 0 0 0,-1 0 0 0 0,1 0 0 0 0,-2 0 0 0 0,1 0 0 0 0,-2 0 0 0 0,-1 6-98 0 0,-4 8 150 0 0,2 0-1 0 0,0 1 0 0 0,0 17-149 0 0,4-34 193 0 0,1-1-121 0 0,0 0 1 0 0,1 0-1 0 0,0 0 0 0 0,0 0 0 0 0,0 2-72 0 0,1-7 11 0 0,-1 0 0 0 0,0 0 0 0 0,1 0 0 0 0,-1-1 0 0 0,1 1 0 0 0,0 0 0 0 0,0 0 0 0 0,0 0 0 0 0,0 0 0 0 0,0-1 0 0 0,0 1 0 0 0,0-1 0 0 0,0 1 0 0 0,1 0 0 0 0,-1-1 0 0 0,0 0 0 0 0,1 1 0 0 0,-1-1-1 0 0,1 0 1 0 0,0 0 0 0 0,0 0-11 0 0,1 0-2 0 0,1 1 0 0 0,0-1 0 0 0,0-1 0 0 0,-1 1 0 0 0,1 0 0 0 0,0-1 0 0 0,0 0 0 0 0,0 0 0 0 0,0 0 0 0 0,0-1 0 0 0,0 1 0 0 0,-1-1 0 0 0,2 0 2 0 0,22-1-696 0 0,-9 2 250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5"/>
    </inkml:context>
    <inkml:brush xml:id="br0">
      <inkml:brushProperty name="width" value="0.05292" units="cm"/>
      <inkml:brushProperty name="height" value="0.05292" units="cm"/>
      <inkml:brushProperty name="color" value="#333333"/>
    </inkml:brush>
  </inkml:definitions>
  <inkml:trace contextRef="#ctx0" brushRef="#br0">42 101 9216 0 0,'0'0'706'0'0,"-1"0"-463"0"0,-1-2-99 0 0,1 2 461 0 0,1 0 195 0 0,0 0 31 0 0,-6 10 1422 0 0,3-5-1956 0 0,1-1-1 0 0,-1 1 1 0 0,1 0 0 0 0,1 0-1 0 0,-1 1 1 0 0,1-1-1 0 0,0 0 1 0 0,0 0-1 0 0,0 1 1 0 0,1-1 0 0 0,0 1-1 0 0,0-1 1 0 0,0 1-297 0 0,-2 25 616 0 0,0-22-482 0 0,1-2-66 0 0,0-1 0 0 0,0 0 0 0 0,1 1 0 0 0,-1-1 0 0 0,2 1 1 0 0,-1-1-1 0 0,1 5-68 0 0,0 6 105 0 0,0-36-35 0 0,0 2-53 0 0,0 0 0 0 0,-1 1 0 0 0,-1-1-1 0 0,-1-8-16 0 0,-3-4-18 0 0,2 0 0 0 0,2 0 0 0 0,0-15 18 0 0,1 44-2 0 0,0 0 1 0 0,1 0-1 0 0,-1 0 1 0 0,0 0-1 0 0,0 0 0 0 0,0 0 1 0 0,0 1-1 0 0,0-1 1 0 0,0 0-1 0 0,0 0 1 0 0,0 0-1 0 0,1 0 1 0 0,-1 0-1 0 0,0 0 1 0 0,0 0-1 0 0,0 0 1 0 0,0 0-1 0 0,0 0 0 0 0,0 0 1 0 0,0 0-1 0 0,0 0 1 0 0,1-1-1 0 0,-1 1 1 0 0,0 0-1 0 0,0 0 1 0 0,0 0-1 0 0,0 0 1 0 0,0 0-1 0 0,0 0 0 0 0,0 0 1 0 0,0 0-1 0 0,0 0 1 0 0,0 0-1 0 0,1 0 1 0 0,-1 0-1 0 0,0 0 1 0 0,0 0-1 0 0,0-1 1 0 0,0 1-1 0 0,0 0 1 0 0,0 0-1 0 0,0 0 0 0 0,0 0 1 0 0,0 0-1 0 0,0 0 1 0 0,0 0-1 0 0,0 0 1 0 0,0-1-1 0 0,0 1 1 0 0,0 0-1 0 0,0 0 1 0 0,0 0-1 0 0,0 0 1 0 0,0 0-1 0 0,0 0 0 0 0,0 0 1 0 0,0 0-1 0 0,0-1 1 0 0,0 1-1 0 0,0 0 1 0 0,0 0-1 0 0,0 0 1 0 0,0 0-1 0 0,0 0 1 0 0,0 0-1 0 0,-1 0 2 0 0,9 12-25 0 0,11 29 25 0 0,-13-28-55 0 0,-4-8 61 0 0,1 0-1 0 0,-1-1 1 0 0,1 1-1 0 0,-1-1 1 0 0,1 0-1 0 0,1 0 0 0 0,-1 0 1 0 0,0 0-1 0 0,3 1-5 0 0,-5-4 4 0 0,0 0-1 0 0,1-1 1 0 0,-1 1-1 0 0,1 0 1 0 0,-1-1-1 0 0,1 1 1 0 0,-1 0-1 0 0,1-1 1 0 0,-1 0-1 0 0,1 1 1 0 0,-1-1-1 0 0,1 0 0 0 0,0 0 1 0 0,-1 0-1 0 0,1 0 1 0 0,0 0-1 0 0,-1 0 1 0 0,1 0-1 0 0,-1-1 1 0 0,1 1-1 0 0,0-1 1 0 0,-1 1-1 0 0,1-1 1 0 0,-1 0-1 0 0,1 1 1 0 0,-1-1-1 0 0,0 0 0 0 0,1 0 1 0 0,-1 0-1 0 0,0 0 1 0 0,0 0-1 0 0,1-1-3 0 0,2-1-3 0 0,-1-1-1 0 0,0-1 0 0 0,0 1 0 0 0,0 0 1 0 0,-1-1-1 0 0,1 1 0 0 0,-1-1 1 0 0,0 0-1 0 0,0 0 0 0 0,-1 0 0 0 0,1 0 1 0 0,-1 0-1 0 0,-1 0 0 0 0,1-4 4 0 0,1 1 49 0 0,0 0 0 0 0,0 0 0 0 0,1 0 0 0 0,-1 0-1 0 0,2-1-48 0 0,2-14 75 0 0,-5 23-65 0 0,-1-1-1 0 0,0 1 1 0 0,1-1-1 0 0,-1 0 0 0 0,1 1 1 0 0,-1-1-1 0 0,1 1 1 0 0,-1-1-1 0 0,1 1 1 0 0,-1-1-1 0 0,1 1 1 0 0,-1-1-1 0 0,1 1 1 0 0,-1 0-1 0 0,1-1 1 0 0,0 1-1 0 0,-1 0 1 0 0,1 0-1 0 0,0-1 1 0 0,-1 1-1 0 0,1 0 1 0 0,0 0-1 0 0,0 0 1 0 0,-1 0-1 0 0,1 0 1 0 0,0 0-1 0 0,-1 0 1 0 0,1 0-1 0 0,0 0 1 0 0,-1 0-1 0 0,1 0 1 0 0,0 0-1 0 0,-1 1 1 0 0,1-1-1 0 0,0 0 1 0 0,-1 0-1 0 0,1 1 1 0 0,0-1-1 0 0,-1 0 1 0 0,1 1-1 0 0,-1-1 1 0 0,1 1-1 0 0,0-1-9 0 0,0 3 29 0 0,0 1 0 0 0,0-1 0 0 0,0 0 0 0 0,0 0 0 0 0,-1 1 0 0 0,1-1 1 0 0,-1 1-1 0 0,0-1 0 0 0,0 0 0 0 0,0 1 0 0 0,0-1 0 0 0,-1 1 0 0 0,1 0-29 0 0,-1 11 59 0 0,-1 28-52 0 0,1-23 37 0 0,1-1 1 0 0,0 1-1 0 0,2 5-44 0 0,1 18-966 0 0,4-36-5018 0 0,-1 1-189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6"/>
    </inkml:context>
    <inkml:brush xml:id="br0">
      <inkml:brushProperty name="width" value="0.05292" units="cm"/>
      <inkml:brushProperty name="height" value="0.05292" units="cm"/>
      <inkml:brushProperty name="color" value="#333333"/>
    </inkml:brush>
  </inkml:definitions>
  <inkml:trace contextRef="#ctx0" brushRef="#br0">35 70 13104 0 0,'0'0'297'0'0,"0"0"39"0"0,0 0 19 0 0,0 0-34 0 0,-9 18 1062 0 0,8-16-1247 0 0,0 0 1 0 0,-1 1 0 0 0,1-1 0 0 0,0 0 0 0 0,0 0-1 0 0,1 1 1 0 0,-1-1 0 0 0,0 1 0 0 0,1-1 0 0 0,0 1-1 0 0,-1-1 1 0 0,1 1 0 0 0,0-1 0 0 0,0 1 0 0 0,0-1-1 0 0,1 1 1 0 0,-1-1 0 0 0,1 0 0 0 0,-1 1 0 0 0,1-1-1 0 0,0 1 1 0 0,0-1 0 0 0,1 2-137 0 0,1 1 36 0 0,0 0 1 0 0,1-1-1 0 0,-1 1 0 0 0,1-1 1 0 0,0 0-1 0 0,2 2-36 0 0,-4-5 2 0 0,-1 0 0 0 0,1 0 0 0 0,0 0 0 0 0,0 0 0 0 0,-1 0 0 0 0,1 0 0 0 0,0-1 0 0 0,0 1 0 0 0,0-1 0 0 0,0 1 0 0 0,0-1 0 0 0,0 0 0 0 0,0 0 0 0 0,0 1 0 0 0,0-1 0 0 0,0-1-1 0 0,0 1 1 0 0,-1 0 0 0 0,1 0 0 0 0,1-1-2 0 0,14-2 18 0 0,-13 2-40 0 0,0 1 0 0 0,0-1 1 0 0,0 0-1 0 0,-1 0 0 0 0,1 0 1 0 0,3-2 21 0 0,-6 2-12 0 0,0 0 1 0 0,1 0-1 0 0,-1 0 0 0 0,0 0 1 0 0,1 0-1 0 0,-1 0 0 0 0,0-1 0 0 0,0 1 1 0 0,0 0-1 0 0,0-1 0 0 0,0 1 1 0 0,-1-1-1 0 0,1 1 0 0 0,0-1 1 0 0,0 1-1 0 0,-1-1 0 0 0,1 1 1 0 0,-1-2 11 0 0,2-2 2 0 0,-1 1 1 0 0,1-1 0 0 0,-1 0-1 0 0,-1 1 1 0 0,1-1 0 0 0,-1 0-1 0 0,1 0 1 0 0,-1 1 0 0 0,-1-1-1 0 0,1 0 1 0 0,-1 0 0 0 0,1 0-1 0 0,-1 1 1 0 0,-1-1 0 0 0,1 0-1 0 0,-1 1 1 0 0,0 0 0 0 0,0-1-1 0 0,0 1 1 0 0,0 0 0 0 0,-2-3-3 0 0,2 4 13 0 0,-1 0 1 0 0,1-1-1 0 0,-1 1 1 0 0,1 0 0 0 0,-1 0-1 0 0,0 0 1 0 0,0 1-1 0 0,0-1 1 0 0,-1 1 0 0 0,1-1-1 0 0,-1 1 1 0 0,1 0-1 0 0,-1 1 1 0 0,0-1-1 0 0,0 1 1 0 0,1-1 0 0 0,-1 1-1 0 0,0 0 1 0 0,0 0-1 0 0,0 1 1 0 0,0-1 0 0 0,0 1-1 0 0,-1 0 1 0 0,1 0-1 0 0,0 0 1 0 0,0 1-1 0 0,-2 0-13 0 0,4-1-17 0 0,-1 1 0 0 0,1-1 0 0 0,0 1-1 0 0,1 0 1 0 0,-1-1 0 0 0,0 1-1 0 0,0 0 1 0 0,0 0 0 0 0,0 0 0 0 0,1 0-1 0 0,-1 1 1 0 0,0-1 0 0 0,1 0-1 0 0,-1 1 1 0 0,1-1 0 0 0,-1 1 0 0 0,1-1-1 0 0,0 1 1 0 0,0 0 0 0 0,0-1-1 0 0,0 1 1 0 0,0 0 0 0 0,0 0-1 0 0,0 0 1 0 0,1 0 0 0 0,-1 0 0 0 0,0 2 17 0 0,1-2-560 0 0,-1 0 0 0 0,1 0 1 0 0,0 0-1 0 0,0 0 1 0 0,0 1-1 0 0,0-1 1 0 0,1 0-1 0 0,-1 0 0 0 0,0 0 1 0 0,2 2 559 0 0,1 3-5693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7"/>
    </inkml:context>
    <inkml:brush xml:id="br0">
      <inkml:brushProperty name="width" value="0.05292" units="cm"/>
      <inkml:brushProperty name="height" value="0.05292" units="cm"/>
      <inkml:brushProperty name="color" value="#333333"/>
    </inkml:brush>
  </inkml:definitions>
  <inkml:trace contextRef="#ctx0" brushRef="#br0">65 25 7832 0 0,'0'0'356'0'0,"-4"-12"136"0"0,0 7-242 0 0,3 5 100 0 0,0-1-1 0 0,1 0 1 0 0,-1 1-1 0 0,0-1 0 0 0,0 0 1 0 0,0 1-1 0 0,0-1 0 0 0,1 1 1 0 0,-1 0-1 0 0,0-1 1 0 0,0 1-1 0 0,0 0 0 0 0,0-1 1 0 0,0 1-1 0 0,0 0 1 0 0,0 0-1 0 0,0 0 0 0 0,0 0 1 0 0,0 0-1 0 0,0 0 1 0 0,0 0-1 0 0,0 0 0 0 0,0 0 1 0 0,0 1-1 0 0,0-1 0 0 0,0 0 1 0 0,0 1-1 0 0,0-1-349 0 0,-1 1 158 0 0,1 1-1 0 0,-1-1 1 0 0,1 0-1 0 0,-1 1 0 0 0,1-1 1 0 0,-1 1-1 0 0,1 0 1 0 0,0-1-1 0 0,0 1 1 0 0,0 0-1 0 0,0 0 1 0 0,0 0-1 0 0,0 1-157 0 0,-2 2-39 0 0,1 1 1 0 0,1-1 0 0 0,-1 1-1 0 0,1 0 1 0 0,0 0-1 0 0,0-1 1 0 0,1 1-1 0 0,0 0 1 0 0,0 0-1 0 0,0 3 39 0 0,2-2 16 0 0,1 0 0 0 0,-1 0 0 0 0,1 0 0 0 0,1-1 0 0 0,-1 1 0 0 0,1-1 0 0 0,0 0 0 0 0,0 0 0 0 0,2 2-16 0 0,-4-7-12 0 0,-1 0-1 0 0,1 0 0 0 0,-1 1 0 0 0,1-2 0 0 0,0 1 0 0 0,-1 0 0 0 0,1 0 0 0 0,0 0 1 0 0,-1-1-1 0 0,1 1 0 0 0,0-1 0 0 0,0 0 0 0 0,0 1 0 0 0,0-1 0 0 0,-1 0 0 0 0,1 0 1 0 0,0 0-1 0 0,0 0 0 0 0,0 0 0 0 0,0-1 0 0 0,-1 1 0 0 0,1 0 0 0 0,1-1 13 0 0,40-14-2176 0 0,-42 15 2067 0 0,15-7-1991 0 0,-3-1-3786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8"/>
    </inkml:context>
    <inkml:brush xml:id="br0">
      <inkml:brushProperty name="width" value="0.05292" units="cm"/>
      <inkml:brushProperty name="height" value="0.05292" units="cm"/>
      <inkml:brushProperty name="color" value="#333333"/>
    </inkml:brush>
  </inkml:definitions>
  <inkml:trace contextRef="#ctx0" brushRef="#br0">25 1 3224 0 0,'-1'0'886'0'0,"-8"6"6680"0"0,7-5-7508 0 0,1 4 416 0 0,0-1 0 0 0,0 1-1 0 0,0-1 1 0 0,1 1-1 0 0,-1-1 1 0 0,1 1-1 0 0,0-1 1 0 0,1 1 0 0 0,-1-1-1 0 0,1 3-473 0 0,1 16 1216 0 0,-2 1-676 0 0,1 6-180 0 0,-2-1 0 0 0,-2 5-360 0 0,0-13 374 0 0,1-11-243 0 0,0-1 0 0 0,1 1 0 0 0,1 0-1 0 0,-1 1-130 0 0,13-25-97 0 0,-11 10 115 0 0,0-1 0 0 0,0 1 0 0 0,1 0-1 0 0,-1 0 1 0 0,1 0 0 0 0,0 0 0 0 0,1 0 0 0 0,-1 0 0 0 0,0 0-1 0 0,1 1 1 0 0,0-1 0 0 0,0 1 0 0 0,0 0 0 0 0,0 0 0 0 0,1 0-1 0 0,3-2-17 0 0,-1 2 0 0 0,-5 3 0 0 0,1-1 0 0 0,-1 1 0 0 0,1 0 0 0 0,-1 0 0 0 0,1 0 0 0 0,-1 0 0 0 0,0 0 0 0 0,1 0 0 0 0,-1 0 0 0 0,1 1 0 0 0,-1-1 0 0 0,1 0 0 0 0,-1 1 0 0 0,0-1 0 0 0,1 1 0 0 0,-1 0 0 0 0,0-1 0 0 0,1 1 0 0 0,-1 0 0 0 0,0 0 0 0 0,0 0 0 0 0,0 0 0 0 0,0 0 0 0 0,0 0 0 0 0,0 0 0 0 0,1 1 0 0 0,2 3 0 0 0,-1 0 0 0 0,1 1 0 0 0,-1-1 0 0 0,0 1 0 0 0,0 0 0 0 0,2 4 0 0 0,11 12-10 0 0,-7-13-3769 0 0,-8-8-2223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9"/>
    </inkml:context>
    <inkml:brush xml:id="br0">
      <inkml:brushProperty name="width" value="0.05292" units="cm"/>
      <inkml:brushProperty name="height" value="0.05292" units="cm"/>
      <inkml:brushProperty name="color" value="#333333"/>
    </inkml:brush>
  </inkml:definitions>
  <inkml:trace contextRef="#ctx0" brushRef="#br0">28 26 14368 0 0,'0'0'330'0'0,"0"0"45"0"0,0 0 17 0 0,0 0-47 0 0,-9 8 1484 0 0,7-3-1630 0 0,-1 0-1 0 0,1 0 0 0 0,-1 0 1 0 0,1 0-1 0 0,1 1 0 0 0,-1-1 0 0 0,1 0 1 0 0,0 1-1 0 0,0-1 0 0 0,1 1 0 0 0,-1-1 1 0 0,1 1-1 0 0,0-1 0 0 0,1 5-198 0 0,0-7 11 0 0,-1 1 0 0 0,1 0 0 0 0,0 0 0 0 0,0 0 1 0 0,0-1-1 0 0,0 1 0 0 0,1 0 0 0 0,-1-1 0 0 0,1 0 0 0 0,0 1 0 0 0,0-1 0 0 0,0 0 0 0 0,1 0 0 0 0,-1 0 0 0 0,1 0 0 0 0,0 0 0 0 0,0-1 0 0 0,0 1 0 0 0,0-1 0 0 0,0 1 0 0 0,0-1-11 0 0,0-1-16 0 0,-1 0-1 0 0,0 0 0 0 0,1-1 0 0 0,-1 1 0 0 0,1 0 0 0 0,-1-1 0 0 0,1 1 1 0 0,-1-1-1 0 0,1 0 0 0 0,-1 0 0 0 0,1 0 0 0 0,-1 0 0 0 0,1-1 0 0 0,-1 1 1 0 0,1-1-1 0 0,-1 1 0 0 0,1-1 0 0 0,-1 0 0 0 0,1 0 0 0 0,-1 0 0 0 0,0 0 1 0 0,0 0-1 0 0,0-1 0 0 0,0 1 0 0 0,1-1 0 0 0,-2 1 0 0 0,2-1 17 0 0,1-2-85 0 0,0 0 0 0 0,0 0 0 0 0,0 0 0 0 0,-1-1-1 0 0,1 1 1 0 0,-1-1 0 0 0,0 0 0 0 0,-1 1 0 0 0,1-1 0 0 0,-1-1-1 0 0,2-3 86 0 0,-3 3-20 0 0,1 0 0 0 0,-1 0 0 0 0,-1 0 1 0 0,1-1-1 0 0,-1 1 0 0 0,0 0 0 0 0,0 0 0 0 0,-1 0 0 0 0,0-5 20 0 0,0 9-16 0 0,1 0 0 0 0,-1-1 0 0 0,1 1 0 0 0,-1-1 0 0 0,0 1 1 0 0,0 0-1 0 0,0 0 0 0 0,0-1 0 0 0,0 1 0 0 0,-1 0 0 0 0,1 0 0 0 0,-1 0 1 0 0,1 0-1 0 0,-1 0 0 0 0,0 1 0 0 0,1-1 0 0 0,-1 0 0 0 0,0 1 1 0 0,0-1-1 0 0,0 1 0 0 0,-1 0 0 0 0,1 0 0 0 0,0 0 0 0 0,0 0 0 0 0,-1 0 16 0 0,-3-1-7 0 0,1 1-1 0 0,0 0 0 0 0,-1 0 1 0 0,1 1-1 0 0,0 0 1 0 0,-1 0-1 0 0,1 0 0 0 0,-4 1 8 0 0,7-1-135 0 0,0 0 0 0 0,0 1 0 0 0,0 0 0 0 0,1-1 0 0 0,-1 1 0 0 0,0 0 0 0 0,0 0-1 0 0,1 0 1 0 0,-1 0 0 0 0,0 0 0 0 0,1 0 0 0 0,-1 0 0 0 0,0 2 135 0 0,0-2-476 0 0,1 1 0 0 0,0-1 0 0 0,0 1 1 0 0,0-1-1 0 0,0 1 0 0 0,1 0 0 0 0,-1-1 0 0 0,0 1 0 0 0,1 0 1 0 0,-1 1 475 0 0,-2 3-5216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0"/>
    </inkml:context>
    <inkml:brush xml:id="br0">
      <inkml:brushProperty name="width" value="0.05292" units="cm"/>
      <inkml:brushProperty name="height" value="0.05292" units="cm"/>
      <inkml:brushProperty name="color" value="#333333"/>
    </inkml:brush>
  </inkml:definitions>
  <inkml:trace contextRef="#ctx0" brushRef="#br0">23 30 8288 0 0,'11'-2'2021'0'0,"-14"7"2875"0"0,-5 5-1277 0 0,4 1-4668 0 0,4-10 1082 0 0,-1 0-1 0 0,1 0 0 0 0,0 0 0 0 0,-1 0 1 0 0,1-1-1 0 0,-1 1 0 0 0,1 0 1 0 0,-1 0-1 0 0,1 0 0 0 0,-1-1 0 0 0,1 1 1 0 0,-1 0-1 0 0,0-1 0 0 0,0 1 0 0 0,1 0 1 0 0,-2 0-33 0 0,2-1 4 0 0,-1 0 1 0 0,1 1-1 0 0,-1-1 1 0 0,0 1-1 0 0,1-1 0 0 0,-1 0 1 0 0,1 1-1 0 0,-1 0 1 0 0,1-1-1 0 0,0 1 1 0 0,-1-1-1 0 0,1 1 1 0 0,-1-1-1 0 0,1 1 1 0 0,0 0-1 0 0,0-1 1 0 0,-1 1-1 0 0,1 0 1 0 0,0-1-1 0 0,0 1 1 0 0,0 0-1 0 0,0 0 1 0 0,0-1-1 0 0,0 1 1 0 0,0 0-1 0 0,0-1 1 0 0,0 1-5 0 0,1 15 50 0 0,-1-14-44 0 0,0-1 0 0 0,-1 1-1 0 0,1 0 1 0 0,0-1 0 0 0,1 1 0 0 0,-1-1 0 0 0,0 1-1 0 0,0-1 1 0 0,1 1 0 0 0,-1-1 0 0 0,1 1 0 0 0,-1-1-1 0 0,1 1 1 0 0,0-1 0 0 0,0 1 0 0 0,-1-1 0 0 0,1 0-1 0 0,0 1-5 0 0,1 1 52 0 0,-8-12 14 0 0,6 7-60 0 0,0 1 1 0 0,0-1 0 0 0,0 1 0 0 0,0-1-1 0 0,0 1 1 0 0,0-1 0 0 0,0 0-1 0 0,1 1 1 0 0,-1-1 0 0 0,1 1-1 0 0,-1-1 1 0 0,1 1 0 0 0,0-1-7 0 0,5-19 345 0 0,-6 19-301 0 0,0 1-1 0 0,1-1 1 0 0,-1 0 0 0 0,1 1 0 0 0,0-1 0 0 0,-1 1 0 0 0,1-1-1 0 0,0 1 1 0 0,0-1 0 0 0,0 1 0 0 0,0-1 0 0 0,0 1 0 0 0,1 0-1 0 0,0-1-43 0 0,24-21 408 0 0,-15 13-315 0 0,0 3-36 0 0,-10 6-56 0 0,1 0 0 0 0,-1 0-1 0 0,0 0 1 0 0,1 0-1 0 0,-1 0 1 0 0,0 0 0 0 0,0 0-1 0 0,0 0 1 0 0,0 0 0 0 0,0 0-1 0 0,0-1 0 0 0,0 2 2 0 0,0-1 0 0 0,-1 1-1 0 0,1-1 1 0 0,0 1 0 0 0,0 0-1 0 0,-1-1 1 0 0,1 1 0 0 0,0 0-1 0 0,0 0 1 0 0,-1 0 0 0 0,1 0-1 0 0,0 0 1 0 0,0-1 0 0 0,0 1-1 0 0,-1 1 1 0 0,1-1 0 0 0,0 0-1 0 0,0 0 1 0 0,-1 0-1 0 0,1 0 1 0 0,0 0 0 0 0,0 1-1 0 0,-1-1 1 0 0,1 0 0 0 0,0 1-1 0 0,0-1 1 0 0,-1 1 0 0 0,1-1-1 0 0,0 0 1 0 0,-1 1 0 0 0,1-1-1 0 0,0 2-1 0 0,0-2 1 0 0,0 1 0 0 0,0-1-1 0 0,-1 1 1 0 0,1 0 0 0 0,0-1 0 0 0,0 1-1 0 0,0 0 1 0 0,-1 0 0 0 0,1 0-1 0 0,0-1 1 0 0,-1 1 0 0 0,1 0 0 0 0,-1 0-1 0 0,1 0 1 0 0,-1 0 0 0 0,0 0-1 0 0,1 0 1 0 0,-1 0 0 0 0,0 0-1 0 0,1 0 1 0 0,-1 0 0 0 0,0 0 0 0 0,0 1-1 0 0,0-1 1 0 0,0 0 0 0 0,0 0-1 0 0,0 0 0 0 0,-1 1 1 0 0,1 0-1 0 0,-1 0 0 0 0,1-1 0 0 0,0 1 1 0 0,0 0-1 0 0,0 0 0 0 0,0 0 0 0 0,0 0 1 0 0,0 0-1 0 0,0 0 0 0 0,1 0 0 0 0,-1 1 0 0 0,2 20-72 0 0,-2-21 51 0 0,0 0 0 0 0,0 0 0 0 0,0 0 0 0 0,0 0 0 0 0,1-1 1 0 0,-1 1-1 0 0,0 0 0 0 0,1 0 0 0 0,0 0 0 0 0,-1 0 0 0 0,1 0 0 0 0,0 0 0 0 0,0 0 21 0 0,8 10-4084 0 0,2 0 2614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1"/>
    </inkml:context>
    <inkml:brush xml:id="br0">
      <inkml:brushProperty name="width" value="0.05292" units="cm"/>
      <inkml:brushProperty name="height" value="0.05292" units="cm"/>
      <inkml:brushProperty name="color" value="#333333"/>
    </inkml:brush>
  </inkml:definitions>
  <inkml:trace contextRef="#ctx0" brushRef="#br0">1 18 11088 0 0,'22'-6'331'0'0,"-14"4"575"0"0,-6 2-717 0 0,-2 0 50 0 0,2-1 8 0 0,14-2 307 0 0,-1 1 1 0 0,1 0 0 0 0,0 1 0 0 0,0 1 0 0 0,0 0 0 0 0,0 1-1 0 0,0 1 1 0 0,13 3-555 0 0,-27-4 169 0 0,0-1-117 0 0,0 0 0 0 0,0 1-1 0 0,0-1 1 0 0,1 1-1 0 0,-1-1 1 0 0,0 1 0 0 0,-1 0-1 0 0,1 0 1 0 0,0 0-1 0 0,1 1-51 0 0,-1-1 175 0 0,0 0 0 0 0,0 0 0 0 0,0 0 0 0 0,0 0-1 0 0,1 0 1 0 0,-1-1 0 0 0,0 1 0 0 0,0-1 0 0 0,1 1-1 0 0,1-1-174 0 0,-4 1 25 0 0,0-1 1 0 0,-1 1-1 0 0,1-1 0 0 0,0 1 0 0 0,0 0 0 0 0,0-1 0 0 0,0 1 0 0 0,1-1 0 0 0,-1 1 0 0 0,0-1 0 0 0,0 1 0 0 0,0-1 0 0 0,0 1 1 0 0,1-1-1 0 0,-1 1 0 0 0,0-1 0 0 0,0 1 0 0 0,1-1 0 0 0,-1 1 0 0 0,0-1 0 0 0,1 1 0 0 0,-1-1-25 0 0,2 4 296 0 0,-5 24 410 0 0,3-24-613 0 0,0-1 0 0 0,0 1 0 0 0,-1-1 0 0 0,1 1 0 0 0,-1-1 1 0 0,0 1-1 0 0,0-1 0 0 0,0 2-93 0 0,0-4 11 0 0,1 0 0 0 0,0 0-1 0 0,-1 0 1 0 0,1 0 0 0 0,0 0 0 0 0,0 1 0 0 0,0-1 0 0 0,0 0-1 0 0,0 0 1 0 0,0 0 0 0 0,0 0 0 0 0,0 0 0 0 0,0 0 0 0 0,1 0-1 0 0,-1 0 1 0 0,0 0 0 0 0,1 0-11 0 0,1 14 105 0 0,-2-4-29 0 0,-1-1 0 0 0,2 1 1 0 0,0-1-1 0 0,0 1 0 0 0,0-1 0 0 0,2 0 0 0 0,2 10-76 0 0,-2-8 39 0 0,0 1 0 0 0,0 0 0 0 0,-1 0 1 0 0,-1 9-40 0 0,-1-13 61 0 0,1-2 66 0 0,-1-1-1 0 0,-1 0 0 0 0,1 0 1 0 0,-1 1-1 0 0,0-1 1 0 0,-1 0-1 0 0,0 2-126 0 0,0 6 0 0 0,2-13 0 0 0,0 1 0 0 0,0 0 0 0 0,0-1 0 0 0,-1 1 0 0 0,1-1 0 0 0,0 1 0 0 0,-1-1 0 0 0,0 1 0 0 0,1-1 0 0 0,-1 1 0 0 0,0-1 0 0 0,1 1 0 0 0,-1-1 0 0 0,0 0 0 0 0,0 1 0 0 0,0-1 0 0 0,0 0 0 0 0,0 0 0 0 0,0 0 0 0 0,-1 0 0 0 0,1 0 0 0 0,0 0 0 0 0,-1 0 0 0 0,1 0 0 0 0,-1 0 0 0 0,0 0-23 0 0,0 0 1 0 0,0 1-1 0 0,-1-1 0 0 0,1 0 0 0 0,0 0 0 0 0,-1-1 1 0 0,1 1-1 0 0,0 0 0 0 0,-1-1 0 0 0,1 0 0 0 0,-1 1 0 0 0,1-1 1 0 0,-1 0-1 0 0,1 0 0 0 0,-1 0 0 0 0,-1-1 23 0 0,-7 0-280 0 0,-19-1-2641 0 0,13 0-4576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2"/>
    </inkml:context>
    <inkml:brush xml:id="br0">
      <inkml:brushProperty name="width" value="0.05292" units="cm"/>
      <inkml:brushProperty name="height" value="0.05292" units="cm"/>
      <inkml:brushProperty name="color" value="#333333"/>
    </inkml:brush>
  </inkml:definitions>
  <inkml:trace contextRef="#ctx0" brushRef="#br0">38 20 14336 0 0,'-6'-1'236'0'0,"4"0"-159"0"0,1 1-1 0 0,0 0 0 0 0,-1 0 1 0 0,1-1-1 0 0,0 1 0 0 0,0 0 1 0 0,0-1-1 0 0,-1 0 0 0 0,1 1 1 0 0,0-1-1 0 0,0 1 0 0 0,0-1 1 0 0,0 0-1 0 0,0 0-76 0 0,-13-9 2390 0 0,14 10-1388 0 0,9 5-2332 0 0,-8-4 1165 0 0,0-1-1 0 0,0 1 0 0 0,0-1 1 0 0,0 1-1 0 0,0 0 0 0 0,-1-1 1 0 0,1 1-1 0 0,0 0 0 0 0,-1 0 1 0 0,1 0-1 0 0,0 0 0 0 0,-1-1 1 0 0,1 1-1 0 0,-1 1 166 0 0,4 4-755 0 0,8 7-842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3"/>
    </inkml:context>
    <inkml:brush xml:id="br0">
      <inkml:brushProperty name="width" value="0.05292" units="cm"/>
      <inkml:brushProperty name="height" value="0.05292" units="cm"/>
      <inkml:brushProperty name="color" value="#333333"/>
    </inkml:brush>
  </inkml:definitions>
  <inkml:trace contextRef="#ctx0" brushRef="#br0">32 5 16128 0 0,'-20'-4'711'0'0,"20"4"153"0"0,0 0-696 0 0,0 0-168 0 0,0 0 0 0 0,0 0 0 0 0,0 0 184 0 0,0 0 0 0 0,0 0 0 0 0,-2 2 0 0 0,-5-2-8 0 0,7 0 0 0 0,0 0 0 0 0,0 0 0 0 0,-3 6-768 0 0,3-6-152 0 0,0 0-32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4"/>
    </inkml:context>
    <inkml:brush xml:id="br0">
      <inkml:brushProperty name="width" value="0.05292" units="cm"/>
      <inkml:brushProperty name="height" value="0.05292" units="cm"/>
      <inkml:brushProperty name="color" value="#333333"/>
    </inkml:brush>
  </inkml:definitions>
  <inkml:trace contextRef="#ctx0" brushRef="#br0">23 186 7456 0 0,'0'0'340'0'0,"2"-7"33"0"0,0 6 2827 0 0,-1 2-3047 0 0,1-1 0 0 0,-1 1 0 0 0,0 0-1 0 0,0 0 1 0 0,1 0 0 0 0,-1 0 0 0 0,0 0 0 0 0,0 0 0 0 0,0 0 0 0 0,0 1 0 0 0,0-1-1 0 0,0 0 1 0 0,0 0 0 0 0,-1 1 0 0 0,1-1 0 0 0,0 1 0 0 0,-1-1 0 0 0,1 0-1 0 0,-1 1 1 0 0,1-1 0 0 0,-1 1 0 0 0,0 0 0 0 0,0-1 0 0 0,0 1 0 0 0,0 0-153 0 0,1 8 323 0 0,-1 1 0 0 0,0 0 1 0 0,-1 6-324 0 0,0 4 522 0 0,1 13 46 0 0,1 1-320 0 0,-2 0 0 0 0,-1 0 0 0 0,-6 27-248 0 0,-2-24 236 0 0,10-37-164 0 0,0-1 2 0 0,0 0 4 0 0,0 0 2 0 0,-2-12 134 0 0,-9-112 140 0 0,2 17-90 0 0,7 82-198 0 0,1 0 0 0 0,0 0 0 0 0,2 0 0 0 0,4-23-66 0 0,-3 42 0 0 0,-2 5 0 0 0,1 1 0 0 0,-1 0 0 0 0,0-1-1 0 0,1 1 1 0 0,-1 0 0 0 0,1-1-1 0 0,-1 1 1 0 0,1 0 0 0 0,-1 0-1 0 0,1-1 1 0 0,-1 1 0 0 0,1 0 0 0 0,-1 0-1 0 0,1 0 1 0 0,-1 0 0 0 0,1 0-1 0 0,-1 0 1 0 0,1 0 0 0 0,-1 0-1 0 0,1 0 1 0 0,0 0 0 0 0,-1 0 0 0 0,1 0-1 0 0,-1 0 1 0 0,1 0 0 0 0,-1 0-1 0 0,1 1 1 0 0,-1-1 0 0 0,1 0-1 0 0,-1 0 1 0 0,1 1 0 0 0,-1-1 0 0 0,0 0-1 0 0,1 1 1 0 0,-1-1 0 0 0,1 1 0 0 0,3 3-10 0 0,0 0-1 0 0,0 0 1 0 0,0 0 0 0 0,0 1 0 0 0,-1 0-1 0 0,0 0 1 0 0,0 0 0 0 0,0 0 0 0 0,-1 0-1 0 0,1 1 1 0 0,0 3 10 0 0,11 20-5 0 0,-7-16 5 0 0,-2-3 0 0 0,1 0 0 0 0,1 0 0 0 0,0 0 0 0 0,0-1 0 0 0,1 0 0 0 0,4 4 0 0 0,-11-12 0 0 0,0-1 0 0 0,0 1 0 0 0,0 0-1 0 0,0 0 1 0 0,0 0 0 0 0,0-1-1 0 0,0 1 1 0 0,0 0 0 0 0,1-1 0 0 0,-1 1-1 0 0,0-1 1 0 0,0 0 0 0 0,1 1-1 0 0,-1-1 1 0 0,0 0 0 0 0,1 0 0 0 0,-1 0-1 0 0,0 1 1 0 0,1-2 0 0 0,-1 1-1 0 0,1 0 1 0 0,-1 0 0 0 0,0 0 0 0 0,0-1-1 0 0,1 1 1 0 0,-1 0 0 0 0,0-1-1 0 0,1 1 1 0 0,-1-1 0 0 0,0 0 0 0 0,0 1-1 0 0,0-1 1 0 0,0 0 0 0 0,0 0-1 0 0,0 0 1 0 0,0 0 0 0 0,0 0 0 0 0,0 0-1 0 0,0 0 1 0 0,0 0 0 0 0,0 0-1 0 0,-1 0 1 0 0,5-6 49 0 0,0 0 1 0 0,0-1-1 0 0,-1 1 0 0 0,-1-1 0 0 0,3-6-49 0 0,1-8 134 0 0,-1 0 1 0 0,-1 0 0 0 0,-1-1-1 0 0,-1 0 1 0 0,-1-13-135 0 0,2-5 588 0 0,-3 27-404 0 0,-2 12-160 0 0,1-1 0 0 0,0 1 0 0 0,0 0 1 0 0,0 0-1 0 0,1-1 0 0 0,-1 1 1 0 0,0 0-1 0 0,1 0 0 0 0,0 0 0 0 0,-1 0 1 0 0,1-1-1 0 0,0 1 0 0 0,0 0 0 0 0,0 0 1 0 0,0 1-1 0 0,1-2-24 0 0,-2 3 64 0 0,0 22 253 0 0,7 67-418 0 0,-6-35 360 0 0,5 37-259 0 0,-3-69-50 0 0,1 0 1 0 0,0 0-1 0 0,2 0 0 0 0,1 0 1 0 0,4 8 49 0 0,7 5-979 0 0,-16-31 461 0 0,1 0 0 0 0,-1-1-1 0 0,1 1 1 0 0,0-1 0 0 0,0 1-1 0 0,1-1 1 0 0,-1 0 0 0 0,0 0 0 0 0,1-1-1 0 0,0 1 1 0 0,1 0 518 0 0,11 4-2037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5"/>
    </inkml:context>
    <inkml:brush xml:id="br0">
      <inkml:brushProperty name="width" value="0.05292" units="cm"/>
      <inkml:brushProperty name="height" value="0.05292" units="cm"/>
      <inkml:brushProperty name="color" value="#333333"/>
    </inkml:brush>
  </inkml:definitions>
  <inkml:trace contextRef="#ctx0" brushRef="#br0">46 45 14600 0 0,'0'0'330'0'0,"0"0"45"0"0,0 0 20 0 0,0 0-38 0 0,-15 8 263 0 0,12-6-467 0 0,0 1 0 0 0,1 0-1 0 0,-1-1 1 0 0,1 1 0 0 0,0 0 0 0 0,0 0 0 0 0,0 0 0 0 0,0 0-1 0 0,1 0 1 0 0,-1 1 0 0 0,1-1 0 0 0,0 0 0 0 0,0 1 0 0 0,0-1-1 0 0,0 1 1 0 0,1-1 0 0 0,-1 1 0 0 0,1 0 0 0 0,0-1 0 0 0,0 1 0 0 0,0-1-1 0 0,1 3-152 0 0,0 8 84 0 0,2-1-1 0 0,-1 0 0 0 0,2 1 0 0 0,-1-1 0 0 0,4 4-83 0 0,-6-13 5 0 0,1-1-1 0 0,0 0 1 0 0,0 0-1 0 0,0 0 1 0 0,1 0-1 0 0,-1 0 0 0 0,1 0 1 0 0,-1 0-1 0 0,1-1 1 0 0,0 0-1 0 0,0 1 0 0 0,0-1 1 0 0,0 0-1 0 0,1 0 1 0 0,-1-1-1 0 0,0 1 1 0 0,1-1-1 0 0,-1 0 0 0 0,2 1-4 0 0,-3-1-16 0 0,1-1 0 0 0,0 1 0 0 0,0 0-1 0 0,0-1 1 0 0,-1 1 0 0 0,1-1-1 0 0,0 0 1 0 0,0 0 0 0 0,0 0 0 0 0,0 0-1 0 0,0 0 1 0 0,-1-1 0 0 0,1 1 0 0 0,0-1-1 0 0,0 0 1 0 0,0 0 0 0 0,-1 0-1 0 0,1 0 1 0 0,-1-1 0 0 0,1 1 0 0 0,-1 0-1 0 0,1-1 1 0 0,-1 0 0 0 0,2-1 16 0 0,0-2-36 0 0,0-1-1 0 0,0 0 1 0 0,0 0 0 0 0,-1 0 0 0 0,0 0 0 0 0,0-1 0 0 0,-1 1-1 0 0,1-1 1 0 0,-1 0 0 0 0,-1 1 0 0 0,1-1 0 0 0,-1 0-1 0 0,-1 0 1 0 0,1 0 36 0 0,-1-2 36 0 0,1 0-1 0 0,-1 1 0 0 0,-1-1 1 0 0,0 1-1 0 0,0-1 1 0 0,-1 1-1 0 0,0-1 0 0 0,0 1 1 0 0,-1 0-1 0 0,0 0 0 0 0,-2-3-35 0 0,3 8-15 0 0,-1-1 0 0 0,1 1 0 0 0,-1 0 0 0 0,0 0 0 0 0,0 0 0 0 0,0 0 0 0 0,-1 0 0 0 0,1 1 0 0 0,0 0 0 0 0,-1-1 0 0 0,0 1 0 0 0,0 0 0 0 0,0 1 0 0 0,1-1 0 0 0,-1 1 0 0 0,-4-1 15 0 0,4 1-80 0 0,0 0 1 0 0,0 0 0 0 0,0 0-1 0 0,0 0 1 0 0,0 1 0 0 0,0 0-1 0 0,-1 0 1 0 0,1 0 0 0 0,0 1-1 0 0,0-1 1 0 0,0 1 0 0 0,0 0-1 0 0,0 0 1 0 0,0 0 0 0 0,0 1-1 0 0,1-1 1 0 0,-3 2 79 0 0,5-2-126 0 0,0 0 0 0 0,0 1-1 0 0,0-1 1 0 0,-1 0 0 0 0,2 1-1 0 0,-1-1 1 0 0,0 1 0 0 0,0 0 0 0 0,0-1-1 0 0,1 1 1 0 0,-1 0 0 0 0,1-1 0 0 0,-1 1-1 0 0,1 0 1 0 0,0-1 0 0 0,-1 1-1 0 0,1 0 1 0 0,0 0 0 0 0,0 1 126 0 0,4 33-3517 0 0,1-17 1863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6"/>
    </inkml:context>
    <inkml:brush xml:id="br0">
      <inkml:brushProperty name="width" value="0.05292" units="cm"/>
      <inkml:brushProperty name="height" value="0.05292" units="cm"/>
      <inkml:brushProperty name="color" value="#333333"/>
    </inkml:brush>
  </inkml:definitions>
  <inkml:trace contextRef="#ctx0" brushRef="#br0">149 53 6912 0 0,'-8'-25'653'0'0,"8"24"-194"0"0,-1-1 1 0 0,1 0-1 0 0,-1 1 0 0 0,0-1 1 0 0,0 1-1 0 0,0-1 0 0 0,0 1 1 0 0,0-1-1 0 0,0 1 0 0 0,0 0 1 0 0,0 0-1 0 0,0-1 0 0 0,-1 1 1 0 0,0-1-460 0 0,-26-4 5116 0 0,26 6-5040 0 0,0 1-1 0 0,0-1 0 0 0,0 0 1 0 0,0 1-1 0 0,0-1 0 0 0,0 1 1 0 0,0-1-1 0 0,0 1 0 0 0,0 0 1 0 0,1 0-1 0 0,-1 0 0 0 0,0 0 0 0 0,0 0 1 0 0,1 0-1 0 0,-1 0 0 0 0,1 0 1 0 0,-1 1-1 0 0,1-1 0 0 0,-2 2-75 0 0,-12 13 437 0 0,11-13-394 0 0,1 0 0 0 0,0 1 0 0 0,0 0 0 0 0,0-1 0 0 0,0 1 0 0 0,0 0 1 0 0,1 1-1 0 0,-1-1 0 0 0,1 0 0 0 0,0 1 0 0 0,1-1-43 0 0,-2 5 29 0 0,0-1 1 0 0,1 1-1 0 0,0 0 0 0 0,1-1 1 0 0,-1 1-1 0 0,2 0 0 0 0,-1 0 1 0 0,2 2-30 0 0,-1-6 5 0 0,1 0 0 0 0,0 0 0 0 0,0 0 0 0 0,0 0 0 0 0,1 0 0 0 0,-1 0 0 0 0,1 0 0 0 0,1-1 0 0 0,-1 1 0 0 0,1-1 0 0 0,-1 1 0 0 0,1-1 0 0 0,1 0 0 0 0,2 3-5 0 0,-2-2-61 0 0,1 0 0 0 0,0 0 0 0 0,0-1-1 0 0,1 0 1 0 0,-1 0 0 0 0,1 0 0 0 0,0-1 0 0 0,0 0-1 0 0,0 0 1 0 0,0 0 0 0 0,1-1 0 0 0,-1 0-1 0 0,1 0 1 0 0,-1 0 0 0 0,1-1 0 0 0,0 0 0 0 0,-1-1-1 0 0,4 1 62 0 0,-2-2-393 0 0,0 1-1 0 0,0-1 1 0 0,1-1-1 0 0,-1 1 1 0 0,-1-1-1 0 0,1-1 1 0 0,0 1-1 0 0,0-2 1 0 0,-1 1-1 0 0,1-1 394 0 0,7-5-2112 0 0,2-2-3354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7"/>
    </inkml:context>
    <inkml:brush xml:id="br0">
      <inkml:brushProperty name="width" value="0.05292" units="cm"/>
      <inkml:brushProperty name="height" value="0.05292" units="cm"/>
      <inkml:brushProperty name="color" value="#333333"/>
    </inkml:brush>
  </inkml:definitions>
  <inkml:trace contextRef="#ctx0" brushRef="#br0">35 1 6912 0 0,'-1'27'8513'0'0,"-11"77"-5653"0"0,5-48-1064 0 0,2 19-1796 0 0,-5 33 182 0 0,10-102-171 0 0,1-11-4 0 0,0 1 0 0 0,1-1 1 0 0,-1 0-1 0 0,1 1 0 0 0,0-1 0 0 0,0 1 0 0 0,3-4-7 0 0,5-12 127 0 0,-8 13-31 0 0,1 1 0 0 0,0-1-1 0 0,0 1 1 0 0,1-1 0 0 0,-1 1 0 0 0,1 0-1 0 0,1 1 1 0 0,-1-1 0 0 0,1 1-1 0 0,0-1 1 0 0,0 2 0 0 0,1-1-1 0 0,1-1-95 0 0,-6 6 17 0 0,0-1-1 0 0,0 1 1 0 0,0 0-1 0 0,0 0 1 0 0,0-1-1 0 0,0 1 0 0 0,-1 0 1 0 0,1 0-1 0 0,0 0 1 0 0,0 0-1 0 0,0 0 1 0 0,0 0-1 0 0,0 0 1 0 0,0 0-1 0 0,0 0 1 0 0,0 1-1 0 0,0-1 0 0 0,-1 0 1 0 0,1 1-1 0 0,0-1 1 0 0,0 0-1 0 0,0 1 1 0 0,0-1-1 0 0,-1 1 1 0 0,1-1-1 0 0,0 1 0 0 0,0 0 1 0 0,-1-1-1 0 0,1 1-16 0 0,1 1 4 0 0,0 0 0 0 0,1 1 0 0 0,-1-1 0 0 0,-1 0 0 0 0,1 1-1 0 0,0-1 1 0 0,1 3-4 0 0,36 78 0 0 0,-36-78-90 0 0,25 43-33 0 0,-5-18-2909 0 0,-20-25 1693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8"/>
    </inkml:context>
    <inkml:brush xml:id="br0">
      <inkml:brushProperty name="width" value="0.05292" units="cm"/>
      <inkml:brushProperty name="height" value="0.05292" units="cm"/>
      <inkml:brushProperty name="color" value="#333333"/>
    </inkml:brush>
  </inkml:definitions>
  <inkml:trace contextRef="#ctx0" brushRef="#br0">65 22 6912 0 0,'0'0'528'0'0,"0"-1"-342"0"0,0 0 94 0 0,0 1 1062 0 0,0 0 459 0 0,0 0 88 0 0,-17 5 1638 0 0,14-3-3361 0 0,0 0 0 0 0,0 0 0 0 0,0 1 1 0 0,0-1-1 0 0,0 1 0 0 0,0 0 0 0 0,1 0 1 0 0,-1 0-1 0 0,1 0 0 0 0,0 0 0 0 0,0 0 0 0 0,0 1 1 0 0,1-1-1 0 0,-1 1 0 0 0,1-1 0 0 0,-1 1 1 0 0,1 0-1 0 0,0 3-166 0 0,-1 2 154 0 0,0 1 0 0 0,1-1 0 0 0,0 1 0 0 0,1 0 0 0 0,0-1 0 0 0,1 1 0 0 0,0 1-154 0 0,0-6 4 0 0,0-1 0 0 0,0 0 0 0 0,0 0-1 0 0,1 0 1 0 0,0 0 0 0 0,-1 0 0 0 0,2 0-1 0 0,-1 0 1 0 0,0 0 0 0 0,1-1 0 0 0,0 1 0 0 0,-1-1-1 0 0,1 0 1 0 0,1 0 0 0 0,-1 0 0 0 0,0 0-1 0 0,1-1 1 0 0,-1 1 0 0 0,1-1 0 0 0,0 0-1 0 0,0 0 1 0 0,0 0 0 0 0,0 0 0 0 0,0-1-1 0 0,0 0 1 0 0,0 0 0 0 0,1 0 0 0 0,0 0-4 0 0,-2-1-70 0 0,1 0 1 0 0,-1 0 0 0 0,0 0 0 0 0,1-1-1 0 0,-1 0 1 0 0,0 1 0 0 0,0-1 0 0 0,1 0-1 0 0,-1 0 1 0 0,0-1 0 0 0,0 1 0 0 0,0-1-1 0 0,0 0 1 0 0,-1 1 0 0 0,1-1 0 0 0,0 0-1 0 0,0-2 70 0 0,1 2-59 0 0,-1-1 0 0 0,0 0 0 0 0,0-1 0 0 0,0 1 0 0 0,-1 0 0 0 0,1-1 0 0 0,-1 0 0 0 0,0 1 0 0 0,0-1 0 0 0,0 0 0 0 0,0 0-1 0 0,-1 0 1 0 0,1-1 59 0 0,0-6-19 0 0,0 1-1 0 0,-1-1 0 0 0,0 0 0 0 0,0 0 1 0 0,-1 0-1 0 0,-1 1 0 0 0,0-1 20 0 0,1 7 15 0 0,-1 0-1 0 0,1 0 1 0 0,-1 1-1 0 0,0-1 1 0 0,0 1-1 0 0,-1-1 1 0 0,1 1-1 0 0,-1-1 1 0 0,1 1-1 0 0,-1 0 1 0 0,0-1 0 0 0,0 1-1 0 0,-1 0 1 0 0,1 0-1 0 0,0 1 1 0 0,-1-1-1 0 0,0 0 1 0 0,0 1-1 0 0,0 0 1 0 0,0 0-1 0 0,0 0 1 0 0,-1-1-15 0 0,-2 0 3 0 0,-1 0 1 0 0,0 0-1 0 0,0 1 0 0 0,0 0 1 0 0,-1 0-1 0 0,-6-1-3 0 0,12 3-81 0 0,1 0 1 0 0,-1 0-1 0 0,1 0 0 0 0,-1 0 0 0 0,0 0 0 0 0,1 0 1 0 0,-1 0-1 0 0,1 0 0 0 0,-1 1 0 0 0,1-1 1 0 0,-1 1-1 0 0,1-1 0 0 0,-1 1 0 0 0,1 0 0 0 0,0 0 1 0 0,-1-1-1 0 0,1 1 0 0 0,0 0 0 0 0,-1 0 0 0 0,1 0 1 0 0,0 0-1 0 0,0 0 0 0 0,0 1 0 0 0,0-1 1 0 0,0 0-1 0 0,0 0 0 0 0,0 1 0 0 0,1-1 0 0 0,-1 1 1 0 0,0-1-1 0 0,1 1 0 0 0,-1-1 0 0 0,1 1 0 0 0,0-1 1 0 0,-1 1-1 0 0,1 1 81 0 0,-1 5-5813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9"/>
    </inkml:context>
    <inkml:brush xml:id="br0">
      <inkml:brushProperty name="width" value="0.05292" units="cm"/>
      <inkml:brushProperty name="height" value="0.05292" units="cm"/>
      <inkml:brushProperty name="color" value="#333333"/>
    </inkml:brush>
  </inkml:definitions>
  <inkml:trace contextRef="#ctx0" brushRef="#br0">1 243 7832 0 0,'0'-2'88'0'0,"0"1"1"0"0,0 0-1 0 0,0-1 1 0 0,1 1-1 0 0,-1 0 1 0 0,1 0-1 0 0,-1-1 1 0 0,1 1-1 0 0,-1 0 1 0 0,1 0 0 0 0,0 0-1 0 0,-1 0 1 0 0,1 0-1 0 0,0 0 1 0 0,0 0-1 0 0,0 0 1 0 0,0 0-1 0 0,0 0 1 0 0,0 0-1 0 0,0 0 1 0 0,0 0-89 0 0,10-10 4183 0 0,-10 10-2497 0 0,1 3-149 0 0,-2-1-1434 0 0,1 0 0 0 0,0 0 0 0 0,0 0 0 0 0,-1 0 1 0 0,1 0-1 0 0,0 0 0 0 0,-1 0 0 0 0,1 0 0 0 0,-1 0 1 0 0,0 0-1 0 0,1 0 0 0 0,-1 0 0 0 0,0 1-103 0 0,-6 75 1368 0 0,-1-1-1271 0 0,6-71-96 0 0,1-4-2 0 0,-1 0 0 0 0,1 0 1 0 0,-1 0-1 0 0,1 0 0 0 0,0 0 1 0 0,-1 0-1 0 0,1 0 0 0 0,0 0 1 0 0,0 1-1 0 0,0-1 1 0 0,0 0-1 0 0,0 0 0 0 0,0 0 1 0 0,0 0-1 0 0,0 0 0 0 0,0 0 1 0 0,1 2 0 0 0,12-14 0 0 0,26-63 500 0 0,-29 56-375 0 0,-8 14-94 0 0,0 1 0 0 0,0-1 0 0 0,0 1 0 0 0,0 0 1 0 0,0-1-1 0 0,1 1 0 0 0,0 0 0 0 0,-1 1 0 0 0,3-3-31 0 0,23-18 284 0 0,-27 22-231 0 0,1 0-1 0 0,0 1 1 0 0,0-1 0 0 0,0 1-1 0 0,0 0 1 0 0,0 0 0 0 0,0-1-1 0 0,0 1 1 0 0,0 1 0 0 0,0-1 0 0 0,0 0-1 0 0,0 0 1 0 0,0 1-53 0 0,3-1 156 0 0,-3 0-142 0 0,1 1 0 0 0,0-1-1 0 0,-1 1 1 0 0,1-1-1 0 0,0 1 1 0 0,-1 0 0 0 0,1 0-1 0 0,-1 0 1 0 0,1 0 0 0 0,-1 1-1 0 0,1-1 1 0 0,-1 1-1 0 0,0-1 1 0 0,0 1 0 0 0,0 0-1 0 0,0 0 1 0 0,0 0-1 0 0,0 0 1 0 0,0 0 0 0 0,-1 0-1 0 0,1 0 1 0 0,0 2-14 0 0,4 6 34 0 0,-1 0 1 0 0,0 0-1 0 0,-1 1 1 0 0,2 6-35 0 0,-3-9-18 0 0,9 55-1204 0 0,-11-62 226 0 0,-1-1-247 0 0,0 0-48 0 0</inkml:trace>
  <inkml:trace contextRef="#ctx0" brushRef="#br0" timeOffset="1">377 0 12528 0 0,'0'0'281'0'0,"0"0"40"0"0,0 0 22 0 0,0 0-39 0 0,0 0-127 0 0,5 12 1197 0 0,-3-8-1142 0 0,0 6 124 0 0,0-1 1 0 0,0 0 0 0 0,-1 1-1 0 0,1 8-356 0 0,0 5-1287 0 0,0-15-2046 0 0,1 3-1977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1"/>
    </inkml:context>
    <inkml:brush xml:id="br0">
      <inkml:brushProperty name="width" value="0.05292" units="cm"/>
      <inkml:brushProperty name="height" value="0.05292" units="cm"/>
      <inkml:brushProperty name="color" value="#333333"/>
    </inkml:brush>
  </inkml:definitions>
  <inkml:trace contextRef="#ctx0" brushRef="#br0">165 29 11976 0 0,'-9'-23'1312'0'0,"7"22"-1201"0"0,1 1 1 0 0,0-1-1 0 0,-1 0 1 0 0,1 1 0 0 0,0-1-1 0 0,-1 1 1 0 0,1-1-1 0 0,-1 1 1 0 0,1 0-1 0 0,-1 0 1 0 0,1-1 0 0 0,-1 1-1 0 0,1 0 1 0 0,-1 0-1 0 0,1 1 1 0 0,0-1 0 0 0,-1 0-1 0 0,1 0 1 0 0,-1 1-1 0 0,1-1 1 0 0,-1 1-1 0 0,1-1 1 0 0,0 1 0 0 0,-1 0-1 0 0,1-1 1 0 0,0 1-1 0 0,0 0 1 0 0,-1 0 0 0 0,1 0-1 0 0,0 0 1 0 0,0 0-1 0 0,0 0 1 0 0,0 0 0 0 0,0 0-1 0 0,0 0 1 0 0,0 2-112 0 0,-2 1 249 0 0,0 1 1 0 0,0 0-1 0 0,0 0 1 0 0,1 0-1 0 0,0 1 1 0 0,0-1-1 0 0,0 1 1 0 0,0 5-250 0 0,2 27 162 0 0,0-37-162 0 0,0 1 0 0 0,0-1 0 0 0,0 1 0 0 0,0-1 0 0 0,1 1 0 0 0,-1-1 0 0 0,1 1 0 0 0,-1-1 0 0 0,1 0 0 0 0,-1 1 0 0 0,1-1 0 0 0,0 0 0 0 0,0 0 0 0 0,-1 1 0 0 0,1-1 0 0 0,0 0 0 0 0,0 0 0 0 0,0 0 0 0 0,1 0 0 0 0,20 17 0 0 0,36 16-136 0 0,-54-32 139 0 0,1 0 1 0 0,-1 1-1 0 0,0 0 0 0 0,0 0 0 0 0,0 0 0 0 0,-1 0 0 0 0,1 0 0 0 0,-1 1 0 0 0,0 0 0 0 0,1 0-3 0 0,-3-3-3 0 0,-1 0-1 0 0,1-1 1 0 0,-1 1 0 0 0,1 0-1 0 0,-1 0 1 0 0,1 0-1 0 0,-1-1 1 0 0,0 1 0 0 0,1 0-1 0 0,-1 0 1 0 0,0 0 0 0 0,0 0-1 0 0,1 0 1 0 0,-1-1-1 0 0,0 1 1 0 0,0 0 0 0 0,0 0-1 0 0,0 0 1 0 0,0 0-1 0 0,0 0 1 0 0,-1 0 0 0 0,1 0-1 0 0,0-1 1 0 0,0 1 0 0 0,-1 0-1 0 0,1 0 1 0 0,0 0-1 0 0,-1 0 1 0 0,1-1 0 0 0,-1 1-1 0 0,1 0 1 0 0,-1 0 0 0 0,1-1-1 0 0,-1 1 1 0 0,1 0-1 0 0,-1-1 4 0 0,-2 2 21 0 0,1 0-1 0 0,0-1 0 0 0,-1 1 1 0 0,1-1-1 0 0,-1 0 0 0 0,0 0 1 0 0,1 0-1 0 0,-2 0-20 0 0,2 0 20 0 0,-20 4-13 0 0,0 0 0 0 0,-19 1-7 0 0,-14 3-20 0 0,20-3-1438 0 0,19-5-4977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2"/>
    </inkml:context>
    <inkml:brush xml:id="br0">
      <inkml:brushProperty name="width" value="0.05292" units="cm"/>
      <inkml:brushProperty name="height" value="0.05292" units="cm"/>
      <inkml:brushProperty name="color" value="#333333"/>
    </inkml:brush>
  </inkml:definitions>
  <inkml:trace contextRef="#ctx0" brushRef="#br0">168 27 10680 0 0,'5'-3'154'0'0,"-4"2"-91"0"0,0 0 0 0 0,0 0 0 0 0,-1 1-1 0 0,1-1 1 0 0,0 0 0 0 0,0 1 0 0 0,1-1-1 0 0,-1 0 1 0 0,0 1 0 0 0,0 0 0 0 0,0-1 0 0 0,0 1-1 0 0,0-1-62 0 0,0 1 9 0 0,-1 0 1 0 0,0 0-1 0 0,0-1 0 0 0,0 1 0 0 0,0 0 0 0 0,0-1 1 0 0,0 1-1 0 0,0 0 0 0 0,0 0 0 0 0,0-1 0 0 0,0 1 1 0 0,0 0-1 0 0,0-1 0 0 0,0 1 0 0 0,0 0 0 0 0,0-1 0 0 0,0 1 1 0 0,0 0-1 0 0,0 0 0 0 0,-1-1 0 0 0,1 1 0 0 0,0 0 1 0 0,0-1-1 0 0,0 1 0 0 0,0 0 0 0 0,-1 0 0 0 0,1 0 1 0 0,0-1-1 0 0,0 1 0 0 0,0 0 0 0 0,-1 0 0 0 0,1 0 0 0 0,0-1 1 0 0,0 1-1 0 0,-1 0 0 0 0,1 0 0 0 0,0 0 0 0 0,-1 0 1 0 0,1 0-1 0 0,0 0 0 0 0,0-1 0 0 0,-1 1 0 0 0,1 0 1 0 0,0 0-1 0 0,-1 0 0 0 0,1 0 0 0 0,0 0 0 0 0,-1 0-9 0 0,-14-4 806 0 0,6 4-177 0 0,0 0 1 0 0,-1 1-1 0 0,1 0 0 0 0,0 1 0 0 0,0 0 1 0 0,1 0-1 0 0,-9 3-629 0 0,11-2 76 0 0,0 0 0 0 0,0 0-1 0 0,1 1 1 0 0,-1-1 0 0 0,1 1 0 0 0,0 0-1 0 0,0 1 1 0 0,0-1 0 0 0,1 1 0 0 0,-1 0-1 0 0,-1 3-75 0 0,3-4 20 0 0,1 0 0 0 0,0 1 1 0 0,-1 0-1 0 0,1-1 0 0 0,1 1 0 0 0,-1 0 0 0 0,1 0 0 0 0,0 0 0 0 0,0 0 0 0 0,0 0 0 0 0,0 0 0 0 0,1 0 0 0 0,0 0 0 0 0,0 0 0 0 0,1 0 0 0 0,-1 1 0 0 0,1-1 0 0 0,0 0 0 0 0,1 0 0 0 0,-1-1 0 0 0,1 2-20 0 0,-1-3-9 0 0,0 0 0 0 0,1 0 1 0 0,-1 0-1 0 0,0 0 0 0 0,1 0 0 0 0,0-1 0 0 0,0 1 1 0 0,0 0-1 0 0,0-1 0 0 0,0 0 0 0 0,0 1 0 0 0,0-1 1 0 0,1 0-1 0 0,-1 0 0 0 0,1 0 0 0 0,0-1 1 0 0,0 1-1 0 0,-1-1 0 0 0,1 1 0 0 0,0-1 0 0 0,0 0 1 0 0,0 0-1 0 0,0 0 0 0 0,1-1 0 0 0,-1 1 1 0 0,0-1-1 0 0,0 1 0 0 0,0-1 0 0 0,0 0 0 0 0,1 0 1 0 0,-1-1-1 0 0,0 1 0 0 0,3-1 9 0 0,0-1-70 0 0,-1-1 0 0 0,1 0-1 0 0,-1 0 1 0 0,0 0 0 0 0,0-1 0 0 0,0 1 0 0 0,0-1-1 0 0,-1 0 1 0 0,1-1 0 0 0,-1 1 0 0 0,0-1-1 0 0,2-3 71 0 0,-1 0 141 0 0,-1 0-1 0 0,0 0 0 0 0,-1 0 1 0 0,1 0-1 0 0,-1-1 0 0 0,-1 1 1 0 0,0-1-1 0 0,0 0 0 0 0,0-8-140 0 0,0 4 519 0 0,1 1-1 0 0,0 0 0 0 0,0-1 0 0 0,2-1-518 0 0,-4 12 256 0 0,1 1 703 0 0,2 6-806 0 0,3 7-241 0 0,-5-3 21 0 0,0 1-1 0 0,0 0 1 0 0,-1 0-1 0 0,0 0 0 0 0,-1 1 68 0 0,0 0-123 0 0,1 1-1 0 0,1-1 0 0 0,-1 0 0 0 0,2 2 124 0 0,-2-10-197 0 0,0 1-1 0 0,0-1 1 0 0,1 1 0 0 0,-1-1-1 0 0,1 0 1 0 0,0 0 0 0 0,0 0-1 0 0,0 0 1 0 0,0 0 0 0 0,1 0-1 0 0,-1-1 1 0 0,1 1 0 0 0,-1-1-1 0 0,1 1 1 0 0,0-1 197 0 0,5 4-6630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3"/>
    </inkml:context>
    <inkml:brush xml:id="br0">
      <inkml:brushProperty name="width" value="0.05292" units="cm"/>
      <inkml:brushProperty name="height" value="0.05292" units="cm"/>
      <inkml:brushProperty name="color" value="#333333"/>
    </inkml:brush>
  </inkml:definitions>
  <inkml:trace contextRef="#ctx0" brushRef="#br0">191 27 920 0 0,'-1'-4'-789'0'0,"-3"-11"12247"0"0,3 14-8083 0 0,-13-2-873 0 0,14 2-2472 0 0,-1 1 0 0 0,0-1 0 0 0,0 1-1 0 0,0 0 1 0 0,0-1 0 0 0,0 1 0 0 0,0 0 0 0 0,0 0 0 0 0,0 0-1 0 0,0 0 1 0 0,0 0 0 0 0,0 0 0 0 0,0 0 0 0 0,1 0 0 0 0,-1 0-1 0 0,0 1 1 0 0,0-1 0 0 0,0 0 0 0 0,0 0 0 0 0,0 1 0 0 0,0-1-1 0 0,0 1 1 0 0,1-1 0 0 0,-1 1-30 0 0,-11 6 212 0 0,1 0 0 0 0,1 1 0 0 0,0 1 0 0 0,0-1 0 0 0,1 2 0 0 0,0-1-1 0 0,-4 7-211 0 0,10-13 28 0 0,0 1-1 0 0,0 0 1 0 0,1-1-1 0 0,0 1 0 0 0,0 1 1 0 0,0-1-1 0 0,0 0 1 0 0,1 0-1 0 0,-1 0 0 0 0,1 1 1 0 0,0-1-1 0 0,1 1 0 0 0,-1-1 1 0 0,1 1-1 0 0,-1-1 1 0 0,2 1-1 0 0,-1-1 0 0 0,0 1 1 0 0,1-1-1 0 0,0 1 1 0 0,0-1-1 0 0,0 1 0 0 0,1 1-27 0 0,0-3 0 0 0,-1 0 0 0 0,1 0 0 0 0,0 0 0 0 0,0 0 0 0 0,0-1 0 0 0,0 1 0 0 0,0-1 0 0 0,1 1 0 0 0,-1-1 0 0 0,1 0-1 0 0,-1 0 1 0 0,1 0 0 0 0,0 0 0 0 0,0 0 0 0 0,0-1 0 0 0,0 1 0 0 0,9 3-231 0 0,0-1-1 0 0,0 0 1 0 0,10 1 231 0 0,9 3-734 0 0,2 3 42 0 0,-31-10 496 0 0,-2-1 17 0 0,0 0 3 0 0,-1 14 80 0 0,0-13 95 0 0,0 0-1 0 0,0 0 1 0 0,0 1-1 0 0,0-1 1 0 0,0 0-1 0 0,0 0 1 0 0,-1 0-1 0 0,1 0 1 0 0,0 0-1 0 0,-1 0 0 0 0,1-1 1 0 0,0 1-1 0 0,-1 0 1 0 0,1-1-1 0 0,-1 1 1 0 0,1-1-1 0 0,-2 1 2 0 0,-30 6 112 0 0,21-5 61 0 0,-97 19 784 0 0,101-18-1006 0 0,6-2-157 0 0,0 0 0 0 0,0 0-1 0 0,0-1 1 0 0,0 1 0 0 0,-1-1 0 0 0,1 1 0 0 0,0-1-1 0 0,0 0 1 0 0,-1 1 206 0 0,3-1-702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4"/>
    </inkml:context>
    <inkml:brush xml:id="br0">
      <inkml:brushProperty name="width" value="0.05292" units="cm"/>
      <inkml:brushProperty name="height" value="0.05292" units="cm"/>
      <inkml:brushProperty name="color" value="#333333"/>
    </inkml:brush>
  </inkml:definitions>
  <inkml:trace contextRef="#ctx0" brushRef="#br0">202 28 13824 0 0,'0'0'629'0'0,"-13"-20"292"0"0,9 18-768 0 0,1 1-1 0 0,-1 0 0 0 0,1 0 0 0 0,-1 0 1 0 0,0 0-1 0 0,1 1 0 0 0,-1 0 1 0 0,0-1-1 0 0,1 1 0 0 0,-1 0 1 0 0,0 1-1 0 0,1-1 0 0 0,-1 1 1 0 0,0 0-1 0 0,1 0 0 0 0,-1 0-152 0 0,-13 3 654 0 0,1 2 0 0 0,-13 5-654 0 0,24-9 114 0 0,0 0 0 0 0,1 1 0 0 0,-1-1 0 0 0,1 1-1 0 0,0 0 1 0 0,0 0 0 0 0,0 1 0 0 0,0-1 0 0 0,0 1 0 0 0,1 0-1 0 0,-1 0 1 0 0,-2 4-114 0 0,5-6 11 0 0,0 0 0 0 0,0 0-1 0 0,0 0 1 0 0,0 0 0 0 0,1 0 0 0 0,-1 1-1 0 0,0-1 1 0 0,1 0 0 0 0,-1 0 0 0 0,1 1-1 0 0,0-1 1 0 0,0 0 0 0 0,0 1 0 0 0,0-1-1 0 0,0 0 1 0 0,1 1 0 0 0,-1-1 0 0 0,1 0-1 0 0,-1 0 1 0 0,1 1 0 0 0,0-1-1 0 0,0 0 1 0 0,0 0 0 0 0,0 0 0 0 0,0 0-1 0 0,0 0 1 0 0,1 0 0 0 0,-1 0 0 0 0,1-1-1 0 0,0 1-10 0 0,12 13 0 0 0,2-1 0 0 0,0 0 0 0 0,1-2 0 0 0,0 0 0 0 0,1-1 0 0 0,0 0 0 0 0,12 3 0 0 0,-10-3 0 0 0,-7-2 0 0 0,-13-9 0 0 0,0 0 0 0 0,0 1 0 0 0,1-1 0 0 0,-1 0 0 0 0,0 1 0 0 0,0-1 0 0 0,0 0 0 0 0,0 1 0 0 0,1-1 0 0 0,-1 0 0 0 0,0 1 0 0 0,0-1 0 0 0,0 0 0 0 0,0 1 0 0 0,0-1 0 0 0,0 0 0 0 0,0 1 0 0 0,0-1 0 0 0,0 0 0 0 0,0 1 0 0 0,0-1 0 0 0,0 0 0 0 0,0 1 0 0 0,0-1 0 0 0,0 0 0 0 0,0 1 0 0 0,0-1 0 0 0,-1 0 0 0 0,1 1 0 0 0,0-1 0 0 0,0 0 0 0 0,0 1 0 0 0,0-1 0 0 0,-1 0 0 0 0,1 1 0 0 0,0-1 0 0 0,-1 0 0 0 0,-5 6 0 0 0,-1-1 24 0 0,0-2 1 0 0,0 1-1 0 0,-1-1 0 0 0,1 0 0 0 0,-1 0 0 0 0,1-1 0 0 0,-1 0 0 0 0,0 0 0 0 0,-6 0-24 0 0,9-2-5 0 0,-23 5-57 0 0,-20 4-2030 0 0,46-9-2560 0 0,2 0-1465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5"/>
    </inkml:context>
    <inkml:brush xml:id="br0">
      <inkml:brushProperty name="width" value="0.05292" units="cm"/>
      <inkml:brushProperty name="height" value="0.05292" units="cm"/>
      <inkml:brushProperty name="color" value="#333333"/>
    </inkml:brush>
  </inkml:definitions>
  <inkml:trace contextRef="#ctx0" brushRef="#br0">52 163 16783 0 0,'19'-41'1878'0'0,"-19"40"-1608"0"0,0 1 72 0 0,0 0 8 0 0,0 0-24 0 0,0 0-112 0 0,0 0-43 0 0,1 1-131 0 0,0 1 0 0 0,-1 0 0 0 0,1 0 0 0 0,-1 0 0 0 0,0-1 0 0 0,1 1 0 0 0,-1 0 0 0 0,0 0 0 0 0,0 0 0 0 0,0 0 0 0 0,0 0 0 0 0,0 0 0 0 0,-1 0-40 0 0,-3 24 303 0 0,0-7-89 0 0,2 1 0 0 0,0 1 0 0 0,1-1 0 0 0,1 16-214 0 0,1-26-187 0 0,-1-5-84 0 0,0 0-1 0 0,1-1 1 0 0,-1 1 0 0 0,1 0-1 0 0,0 0 1 0 0,0 0-1 0 0,1 0 1 0 0,-1-1 0 0 0,1 1-1 0 0,0-1 1 0 0,3 5 271 0 0,-5-9-4665 0 0,0 0-1439 0 0</inkml:trace>
  <inkml:trace contextRef="#ctx0" brushRef="#br0" timeOffset="1">11 9 9216 0 0,'-10'-8'408'0'0,"10"8"80"0"0,0 0-392 0 0,0 0-96 0 0,0 0 0 0 0,0 0 0 0 0,0 0 1112 0 0,0 0 200 0 0,0 0 32 0 0,0 0 16 0 0,10 0-1152 0 0,-4 3-208 0 0,3 0-88 0 0,2-1 8 0 0,-2 4-48 0 0,4 2-16 0 0,-1 2 0 0 0,1 0 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7"/>
    </inkml:context>
    <inkml:brush xml:id="br0">
      <inkml:brushProperty name="width" value="0.05292" units="cm"/>
      <inkml:brushProperty name="height" value="0.05292" units="cm"/>
      <inkml:brushProperty name="color" value="#333333"/>
    </inkml:brush>
  </inkml:definitions>
  <inkml:trace contextRef="#ctx0" brushRef="#br0">85 1 13448 0 0,'0'0'298'0'0,"-17"0"745"0"0,14 0-974 0 0,0 0-1 0 0,0 1 1 0 0,1-1 0 0 0,-1 1 0 0 0,0 0 0 0 0,0-1-1 0 0,0 2 1 0 0,1-1 0 0 0,-1 0 0 0 0,0 0-1 0 0,1 1 1 0 0,-1-1 0 0 0,1 1 0 0 0,0 0-1 0 0,-1 0 1 0 0,1 0 0 0 0,0 0 0 0 0,0 0 0 0 0,0 0-1 0 0,0 1 1 0 0,1-1 0 0 0,-1 0 0 0 0,1 1-1 0 0,-1 0 1 0 0,1-1 0 0 0,0 1 0 0 0,0 0 0 0 0,0 0-1 0 0,0-1 1 0 0,1 1 0 0 0,-1 0 0 0 0,1 1-69 0 0,-1 0 53 0 0,0 1 0 0 0,1 0 0 0 0,-1 0 0 0 0,1 0 0 0 0,0 0 0 0 0,0 0 0 0 0,1 0 0 0 0,0 0 0 0 0,0 0 0 0 0,0 0 0 0 0,0-1 0 0 0,1 1 0 0 0,-1 0-1 0 0,1-1 1 0 0,1 1 0 0 0,-1-1 0 0 0,0 0 0 0 0,4 4-53 0 0,-5-7-74 0 0,0 0 0 0 0,1 1 0 0 0,-1-1-1 0 0,1 0 1 0 0,-1 0 0 0 0,1 0 0 0 0,-1-1-1 0 0,1 1 1 0 0,-1 0 0 0 0,1-1 0 0 0,0 1-1 0 0,0-1 1 0 0,-1 1 0 0 0,1-1-1 0 0,0 0 1 0 0,0 0 0 0 0,-1 1 0 0 0,1-1-1 0 0,0-1 1 0 0,0 1 0 0 0,-1 0 0 0 0,1 0-1 0 0,0-1 1 0 0,0 1 0 0 0,-1-1 0 0 0,1 1-1 0 0,0-1 1 0 0,-1 0 0 0 0,1 0-1 0 0,-1 1 1 0 0,1-1 0 0 0,-1 0 0 0 0,2-1 74 0 0,2-2-75 0 0,0 0 0 0 0,0 0 1 0 0,-1 0-1 0 0,1 0 0 0 0,-1-1 1 0 0,0 1-1 0 0,0-1 1 0 0,0 0-1 0 0,0-2 75 0 0,36-67 2206 0 0,-33 64-998 0 0,-3 12 436 0 0,-2 21 929 0 0,-1-9-2822 0 0,2 14 484 0 0,2 24 590 0 0,3 1-1 0 0,8 25-824 0 0,29 110 0 0 0,-39-165 0 0 0,0 0 0 0 0,-2 1 0 0 0,-1-1 0 0 0,0 17 0 0 0,-3-37 1 0 0,0 0 0 0 0,0 0 0 0 0,-1-1 0 0 0,1 1 0 0 0,-1 0 0 0 0,0-1-1 0 0,0 1 1 0 0,0-1 0 0 0,0 1 0 0 0,0-1 0 0 0,0 1 0 0 0,0-1 0 0 0,-1 0 0 0 0,0 0-1 0 0,1 1 1 0 0,-1-1 0 0 0,0 0 0 0 0,0-1 0 0 0,0 1 0 0 0,0 0 0 0 0,0 0 0 0 0,0-1-1 0 0,-1 1 1 0 0,1-1 0 0 0,0 0 0 0 0,-1 0 0 0 0,1 0 0 0 0,-1 0 0 0 0,0 0 0 0 0,-1 0-1 0 0,-2 1-41 0 0,0-1 0 0 0,-1 0 0 0 0,1 0 0 0 0,0-1 0 0 0,-1 0 0 0 0,1 0 1 0 0,-1 0-1 0 0,1-1 0 0 0,0 0 0 0 0,-1 0 0 0 0,1-1 0 0 0,-3 0 41 0 0,-11-6-987 0 0,-1-1 0 0 0,-16-10 987 0 0,10 2-1610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8"/>
    </inkml:context>
    <inkml:brush xml:id="br0">
      <inkml:brushProperty name="width" value="0.05292" units="cm"/>
      <inkml:brushProperty name="height" value="0.05292" units="cm"/>
      <inkml:brushProperty name="color" value="#333333"/>
    </inkml:brush>
  </inkml:definitions>
  <inkml:trace contextRef="#ctx0" brushRef="#br0">35 7 9672 0 0,'0'0'748'0'0,"1"-1"-492"0"0,0-3-72 0 0,0 3 621 0 0,-1 1 263 0 0,0 0 48 0 0,-11 42 2455 0 0,4-22-3495 0 0,1 1 0 0 0,2 1-1 0 0,-1 2-75 0 0,3-10 181 0 0,-1 16-42 0 0,3-29-139 0 0,0-1 0 0 0,0 0 0 0 0,0 1 0 0 0,1-1 0 0 0,-1 1 0 0 0,0-1 0 0 0,0 0 0 0 0,0 1 0 0 0,0-1 0 0 0,0 0 0 0 0,0 1 0 0 0,0-1 0 0 0,1 0 0 0 0,-1 1 0 0 0,0-1 0 0 0,0 0 0 0 0,1 1 0 0 0,-1-1 0 0 0,0 0 0 0 0,0 0 0 0 0,1 1 0 0 0,-1-1 0 0 0,0 0 0 0 0,1 0 0 0 0,-1 0 0 0 0,0 1 0 0 0,1-1 0 0 0,-1 0 0 0 0,0 0 0 0 0,1 0 0 0 0,-1 0 0 0 0,0 0 0 0 0,1 0 0 0 0,-1 1 0 0 0,0-1 0 0 0,1 0 0 0 0,-1 0 0 0 0,1 0 0 0 0,-1 0 0 0 0,0-1 0 0 0,1 1 0 0 0,-1 0 0 0 0,0 0 0 0 0,1 0 0 0 0,-1 0 0 0 0,1 0 0 0 0,8-6 0 0 0,-9 6 0 0 0,9-9 47 0 0,-1-1-1 0 0,0 1 0 0 0,0-1 0 0 0,-1-1 0 0 0,0 0 1 0 0,3-8-47 0 0,1-1 357 0 0,-8 15-240 0 0,0 0-1 0 0,0 0 1 0 0,1 0 0 0 0,-1 0-1 0 0,1 1 1 0 0,0 0 0 0 0,0 0-1 0 0,1 0 1 0 0,-1 0 0 0 0,1 0-1 0 0,0 1 1 0 0,0 0 0 0 0,0 0-1 0 0,0 0 1 0 0,0 1 0 0 0,1 0-1 0 0,-1 0 1 0 0,1 0 0 0 0,0 1-1 0 0,0-1-116 0 0,6 0 86 0 0,-11 2-63 0 0,-1-1 0 0 0,1 1-1 0 0,0 0 1 0 0,-1 0-1 0 0,1-1 1 0 0,0 1 0 0 0,0 0-1 0 0,-1 0 1 0 0,1 0 0 0 0,0 0-1 0 0,0 0 1 0 0,0 0-1 0 0,-1 0 1 0 0,1 0 0 0 0,0 0-1 0 0,0 0 1 0 0,-1 0 0 0 0,1 1-1 0 0,0-1 1 0 0,0 0-1 0 0,-1 0 1 0 0,1 1 0 0 0,0-1-1 0 0,-1 1 1 0 0,1-1 0 0 0,0 0-1 0 0,-1 1 1 0 0,1-1-1 0 0,-1 1 1 0 0,1 0 0 0 0,-1-1-1 0 0,1 1 1 0 0,-1-1 0 0 0,1 1-1 0 0,-1 0 1 0 0,0-1-1 0 0,1 1 1 0 0,-1 0 0 0 0,0-1-1 0 0,1 1 1 0 0,-1 0-1 0 0,0 0 1 0 0,0-1 0 0 0,0 1-1 0 0,0 0-22 0 0,5 16 22 0 0,-1 0 0 0 0,-1-1 1 0 0,-1 1-1 0 0,0 7-22 0 0,5 37-1073 0 0,-3-30-2369 0 0,1-16-3091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9"/>
    </inkml:context>
    <inkml:brush xml:id="br0">
      <inkml:brushProperty name="width" value="0.05292" units="cm"/>
      <inkml:brushProperty name="height" value="0.05292" units="cm"/>
      <inkml:brushProperty name="color" value="#333333"/>
    </inkml:brush>
  </inkml:definitions>
  <inkml:trace contextRef="#ctx0" brushRef="#br0">1 43 13272 0 0,'0'-10'605'0'0,"0"8"-9"0"0,0 2-381 0 0,3 0-139 0 0,-3 0 189 0 0,0 0 75 0 0,0 0 11 0 0,0 0 30 0 0,0 0 124 0 0,0 0 58 0 0,0 0 11 0 0,0 0-39 0 0,1 4-105 0 0,4 29 341 0 0,-7-26-800 0 0,1-4 132 0 0,1 0 0 0 0,0 0-1 0 0,0 1 1 0 0,0-1 0 0 0,0 0 0 0 0,0 0 0 0 0,1 0 0 0 0,-1 0-1 0 0,1 2-102 0 0,0 1 216 0 0,1-6-241 0 0,-1 0 0 0 0,1 0-1 0 0,-1 0 1 0 0,0-1 0 0 0,1 1-1 0 0,-1 0 1 0 0,1-1 0 0 0,-1 1-1 0 0,0-1 1 0 0,1 0 0 0 0,-1 1-1 0 0,1-2 26 0 0,6-5-136 0 0,0 0-1 0 0,0 0 1 0 0,4-6 136 0 0,-6 6 95 0 0,0 0-1 0 0,1 1 1 0 0,0-1 0 0 0,0 2-1 0 0,1-2-94 0 0,-7 6 0 0 0,0 1 0 0 0,0-1 0 0 0,0 1 0 0 0,0-1 0 0 0,0 1 0 0 0,0-1 0 0 0,0 1 0 0 0,0 0 0 0 0,1 0 0 0 0,-1-1 0 0 0,0 1 0 0 0,0 0 0 0 0,0 0 0 0 0,0 0 0 0 0,0 0 0 0 0,0 0 0 0 0,0 0 0 0 0,0 1 0 0 0,0-1 0 0 0,1 0 0 0 0,-1 0 0 0 0,0 1 0 0 0,0 0 0 0 0,1 0 0 0 0,-1 1 0 0 0,0-1 0 0 0,0 0 0 0 0,0 1 0 0 0,1-1 0 0 0,-2 1 0 0 0,1-1 0 0 0,0 1 0 0 0,0 0 0 0 0,0-1 0 0 0,-1 1 0 0 0,1 0 0 0 0,-1-1 0 0 0,1 1 0 0 0,-1 0 0 0 0,0 0 0 0 0,0 0 0 0 0,0-1 0 0 0,0 1 0 0 0,0 0 0 0 0,0 0 0 0 0,-1 1 0 0 0,2 5-6 0 0,-6 29 76 0 0,3-29-58 0 0,1-7 47 0 0,1-1 6 0 0,0 0-1 0 0,2-1-59 0 0,0 0-1 0 0,0 0 0 0 0,0 0 0 0 0,0-1 0 0 0,-1 1 0 0 0,1-1 0 0 0,-1 1 1 0 0,1-1-1 0 0,-1 0 0 0 0,0 1 0 0 0,1-1 0 0 0,-1 0 0 0 0,0 0 1 0 0,0 0-1 0 0,0-1-4 0 0,8-9 13 0 0,8-13 248 0 0,-14 20-55 0 0,1 0-1 0 0,-1 0 1 0 0,1 1-1 0 0,-1-1 0 0 0,5-3-205 0 0,-3 4 41 0 0,-1 0 0 0 0,1 0 0 0 0,0 1 0 0 0,1-1 0 0 0,-1 1 0 0 0,1 1 0 0 0,2-2-41 0 0,-7 3 10 0 0,0 1 0 0 0,0 0 0 0 0,0-1 0 0 0,0 1 0 0 0,0 0 0 0 0,0 0 0 0 0,0 0 0 0 0,1 0 0 0 0,-1 0 0 0 0,0 0 0 0 0,0 0 0 0 0,0 0 0 0 0,0 0 0 0 0,0 0 0 0 0,0 1 0 0 0,0-1 0 0 0,1 1 0 0 0,-1-1 0 0 0,0 0 0 0 0,0 1 0 0 0,0 0 0 0 0,0-1 0 0 0,-1 1 0 0 0,1-1 0 0 0,0 1 0 0 0,0 0 0 0 0,0 0 0 0 0,0 0 0 0 0,-1-1 0 0 0,1 1-1 0 0,0 0 1 0 0,-1 0 0 0 0,1 0 0 0 0,-1 0 0 0 0,1 0 0 0 0,-1 0 0 0 0,1 0 0 0 0,-1 0 0 0 0,0 1 0 0 0,0-1 0 0 0,1 0 0 0 0,-1 0 0 0 0,0 1-10 0 0,2 9 5 0 0,0 2-1 0 0,0-1 0 0 0,-1 8-4 0 0,-1-11-39 0 0,0-1-1 0 0,1 1 0 0 0,0 0 0 0 0,1-1 0 0 0,0 1 1 0 0,0-1-1 0 0,1 0 0 0 0,1 5 40 0 0,-2-11-306 0 0,-1 0 0 0 0,0 0 1 0 0,0 0-1 0 0,1-1 0 0 0,-1 1 0 0 0,1 0 0 0 0,-1-1 0 0 0,1 1 1 0 0,0-1-1 0 0,-1 0 0 0 0,1 0 0 0 0,0 1 0 0 0,0-1 1 0 0,0 0-1 0 0,0 0 0 0 0,0-1 0 0 0,0 1 0 0 0,0 0 0 0 0,2 0 306 0 0,5 1-6171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0"/>
    </inkml:context>
    <inkml:brush xml:id="br0">
      <inkml:brushProperty name="width" value="0.05292" units="cm"/>
      <inkml:brushProperty name="height" value="0.05292" units="cm"/>
      <inkml:brushProperty name="color" value="#333333"/>
    </inkml:brush>
  </inkml:definitions>
  <inkml:trace contextRef="#ctx0" brushRef="#br0">53 118 12640 0 0,'0'0'289'0'0,"0"0"40"0"0,0 0 21 0 0,0 0-46 0 0,25 6 345 0 0,-21-4-515 0 0,0 0 1 0 0,1 0-1 0 0,-1 0 1 0 0,1 0-1 0 0,0-1 0 0 0,0 1 1 0 0,-1-1-1 0 0,1-1 1 0 0,0 1-1 0 0,0-1 0 0 0,0 1 1 0 0,0-1-1 0 0,0-1 1 0 0,0 1-1 0 0,0-1 0 0 0,-1 0 1 0 0,1 0-1 0 0,0 0 1 0 0,0-1-1 0 0,-1 1 0 0 0,3-2-134 0 0,-5 1 7 0 0,1-1-1 0 0,-1 1 0 0 0,1 0 0 0 0,-1-1 0 0 0,0 1 1 0 0,0-1-1 0 0,0 0 0 0 0,0 0 0 0 0,-1 0 0 0 0,1 0 1 0 0,-1 0-1 0 0,0 0 0 0 0,1 0 0 0 0,-1 0 0 0 0,-1 0 1 0 0,1-1-1 0 0,0 1 0 0 0,-1 0 0 0 0,0 0 0 0 0,0-1 1 0 0,0 1-1 0 0,0 0 0 0 0,0-1 0 0 0,-1 1 0 0 0,1-1-5 0 0,-1 2 40 0 0,1 0 0 0 0,0 0 0 0 0,-1-1 1 0 0,1 1-1 0 0,-1 0 0 0 0,0 0 0 0 0,0-1 1 0 0,0 1-1 0 0,0 0 0 0 0,0 0 1 0 0,0 0-1 0 0,0 0 0 0 0,-1 0 0 0 0,1 1 1 0 0,-1-1-1 0 0,1 0 0 0 0,-1 1 1 0 0,0-1-1 0 0,0 1 0 0 0,0-1 0 0 0,1 1 1 0 0,-1 0-1 0 0,-1 0 0 0 0,1 0 1 0 0,0 0-1 0 0,0 0 0 0 0,0 0 0 0 0,0 1 1 0 0,-1-1-1 0 0,1 1 0 0 0,0-1 1 0 0,-1 1-1 0 0,1 0 0 0 0,0 0 0 0 0,-2 0-41 0 0,-5 1 101 0 0,0 1 0 0 0,0 0 0 0 0,0 0 0 0 0,1 1 0 0 0,-1 0 0 0 0,1 0 0 0 0,-1 1-1 0 0,1 0 1 0 0,0 0 0 0 0,-4 4-101 0 0,7-4 85 0 0,1-1 0 0 0,0 0-1 0 0,-1 1 1 0 0,2 0 0 0 0,-1 0 0 0 0,0 0-1 0 0,1 0 1 0 0,-1 1 0 0 0,1 0 0 0 0,1-1-1 0 0,-1 1 1 0 0,1 0 0 0 0,-1 0-1 0 0,1 0 1 0 0,1 1 0 0 0,-1-1 0 0 0,0 6-85 0 0,2-8 27 0 0,-1 1 0 0 0,1-1 1 0 0,0 1-1 0 0,0 0 1 0 0,1-1-1 0 0,-1 1 0 0 0,1-1 1 0 0,0 1-1 0 0,-1-1 0 0 0,2 0 1 0 0,-1 1-1 0 0,0-1 1 0 0,1 0-1 0 0,-1 0 0 0 0,1 0 1 0 0,0 0-1 0 0,0 0 0 0 0,0 0 1 0 0,1 0-1 0 0,-1-1 0 0 0,1 1 1 0 0,-1-1-1 0 0,1 1 1 0 0,0-1-1 0 0,0 0 0 0 0,0 0 1 0 0,0-1-1 0 0,0 1 0 0 0,0 0 1 0 0,1-1-1 0 0,-1 0 1 0 0,0 0-28 0 0,8 3-101 0 0,-1-1 0 0 0,1-1 1 0 0,-1 1-1 0 0,1-2 1 0 0,0 0-1 0 0,-1 0 1 0 0,1-1-1 0 0,0 0 1 0 0,0 0-1 0 0,0-2 101 0 0,2 1-407 0 0,6-2-2379 0 0,0 0 1 0 0,10-3 2785 0 0,-5-1-1997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1"/>
    </inkml:context>
    <inkml:brush xml:id="br0">
      <inkml:brushProperty name="width" value="0.05292" units="cm"/>
      <inkml:brushProperty name="height" value="0.05292" units="cm"/>
      <inkml:brushProperty name="color" value="#333333"/>
    </inkml:brush>
  </inkml:definitions>
  <inkml:trace contextRef="#ctx0" brushRef="#br0">4 54 2304 0 0,'0'0'464'0'0,"0"0"1108"0"0,0 0 482 0 0,0 0 98 0 0,0 0-269 0 0,0 0-1218 0 0,-3 22-83 0 0,6 104 6589 0 0,4-142-6857 0 0,0 3-212 0 0,-4 4 72 0 0,0 0-1 0 0,2 0 1 0 0,-1 0-1 0 0,1 1 0 0 0,2-4-173 0 0,17-33 732 0 0,-22 39-691 0 0,0 1-1 0 0,1 0 1 0 0,0 0 0 0 0,0 1-1 0 0,0-1 1 0 0,0 1-1 0 0,1-1 1 0 0,-1 1 0 0 0,1 0-1 0 0,0 0 1 0 0,1 1-1 0 0,-1-1 1 0 0,1 1 0 0 0,-1 0-1 0 0,5-2-40 0 0,-3 3 0 0 0,-5 2 0 0 0,-1 0 0 0 0,1 0 0 0 0,-1 0 0 0 0,1 0 0 0 0,-1 0 0 0 0,1 0 0 0 0,-1 0 0 0 0,1 1 0 0 0,-1-1 0 0 0,1 0 0 0 0,-1 0 0 0 0,1 0 0 0 0,-1 0 0 0 0,0 1 0 0 0,1-1 0 0 0,-1 0 0 0 0,1 0 0 0 0,-1 1 0 0 0,0-1 0 0 0,1 0 0 0 0,-1 1 0 0 0,0-1 0 0 0,1 0 0 0 0,-1 1 0 0 0,0-1 0 0 0,0 1 0 0 0,1-1 0 0 0,-1 1 0 0 0,0-1 0 0 0,0 0 0 0 0,0 1 0 0 0,1-1 0 0 0,-1 1 0 0 0,0-1 0 0 0,0 1 0 0 0,2 5 10 0 0,0-1-1 0 0,0 1 1 0 0,0-1 0 0 0,-1 1-1 0 0,0 0 1 0 0,0-1-1 0 0,0 1 1 0 0,-1 5-10 0 0,4 23 323 0 0,-2-27-283 0 0,0 3-193 0 0,0-1-1 0 0,1 1 0 0 0,0-1 0 0 0,0 1 1 0 0,1-1-1 0 0,2 3 154 0 0,7 10-2486 0 0,-12-21 670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2"/>
    </inkml:context>
    <inkml:brush xml:id="br0">
      <inkml:brushProperty name="width" value="0.05292" units="cm"/>
      <inkml:brushProperty name="height" value="0.05292" units="cm"/>
      <inkml:brushProperty name="color" value="#333333"/>
    </inkml:brush>
  </inkml:definitions>
  <inkml:trace contextRef="#ctx0" brushRef="#br0">15 6 13824 0 0,'0'0'629'0'0,"1"-1"-12"0"0,1-2-321 0 0,-1 2 99 0 0,2 9 587 0 0,0 2-617 0 0,0 1 0 0 0,-1-1 0 0 0,0 0 0 0 0,-1 0 0 0 0,0 1 0 0 0,-1-1 0 0 0,0 1-365 0 0,-7 75 1668 0 0,2-38-1317 0 0,-4 18-187 0 0,5-40-165 0 0,1 1 0 0 0,0 14 1 0 0,2-12 13 0 0,0-18-322 0 0,1 0 0 0 0,0 0 0 0 0,2 8 309 0 0,-2-8-510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3"/>
    </inkml:context>
    <inkml:brush xml:id="br0">
      <inkml:brushProperty name="width" value="0.05292" units="cm"/>
      <inkml:brushProperty name="height" value="0.05292" units="cm"/>
      <inkml:brushProperty name="color" value="#333333"/>
    </inkml:brush>
  </inkml:definitions>
  <inkml:trace contextRef="#ctx0" brushRef="#br0">6 3 14168 0 0,'-5'-2'5729'0'0,"14"5"-4154"0"0,17 7-1129 0 0,-8-7-122 0 0,1-1-1 0 0,-1-1 1 0 0,0 0 0 0 0,5-1-324 0 0,41-5-2487 0 0,-47 2 1464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4"/>
    </inkml:context>
    <inkml:brush xml:id="br0">
      <inkml:brushProperty name="width" value="0.05292" units="cm"/>
      <inkml:brushProperty name="height" value="0.05292" units="cm"/>
      <inkml:brushProperty name="color" value="#333333"/>
    </inkml:brush>
  </inkml:definitions>
  <inkml:trace contextRef="#ctx0" brushRef="#br0">141 29 10912 0 0,'0'0'497'0'0,"0"0"-8"0"0,-4-17-207 0 0,3 16-113 0 0,-1 0 0 0 0,1 0 0 0 0,-1 0 1 0 0,1 0-1 0 0,-1 0 0 0 0,0 0 0 0 0,1 0 1 0 0,-1 0-1 0 0,0 1 0 0 0,0-1 0 0 0,1 1 0 0 0,-1-1 1 0 0,0 1-1 0 0,0 0 0 0 0,0 0 0 0 0,0 0 1 0 0,0 0-1 0 0,1 0 0 0 0,-1 0 0 0 0,0 0 1 0 0,0 1-1 0 0,0-1 0 0 0,0 1-169 0 0,-3 0 199 0 0,1 0 0 0 0,0 0 0 0 0,0 1 0 0 0,0-1 0 0 0,0 1 0 0 0,0 0 0 0 0,0 1 0 0 0,0-1 0 0 0,0 1-199 0 0,-9 7 181 0 0,9-7-106 0 0,0-1 0 0 0,1 1-1 0 0,-1 0 1 0 0,1 0 0 0 0,0 1 0 0 0,-1-1-1 0 0,2 1 1 0 0,-1-1 0 0 0,0 1-1 0 0,1 0 1 0 0,-2 2-75 0 0,4-4 21 0 0,0-1-1 0 0,-1 0 0 0 0,1 1 1 0 0,0-1-1 0 0,0 1 1 0 0,0-1-1 0 0,0 1 1 0 0,0-1-1 0 0,0 1 1 0 0,0-1-1 0 0,1 0 1 0 0,-1 1-1 0 0,0-1 0 0 0,1 1 1 0 0,-1-1-1 0 0,1 0 1 0 0,-1 1-1 0 0,1-1 1 0 0,0 0-1 0 0,0 0 1 0 0,0 1-1 0 0,-1-1 1 0 0,1 0-1 0 0,0 0 0 0 0,0 0 1 0 0,2 1-21 0 0,2 3 29 0 0,1 0 0 0 0,0 0 0 0 0,0-1 0 0 0,3 2-29 0 0,-7-6 29 0 0,44 25 432 0 0,-36-21-461 0 0,-1 1 1 0 0,0 0 0 0 0,0 0-1 0 0,0 1 1 0 0,0 0-1 0 0,-1 0 1 0 0,0 1 0 0 0,0 0-1 0 0,-6-4-45 0 0,-2-3 28 0 0,1 0 1 0 0,-1 0-1 0 0,1 1 0 0 0,-1-1 0 0 0,1 0 0 0 0,-1 1 0 0 0,0-1 1 0 0,1 0-1 0 0,-1 1 0 0 0,0-1 0 0 0,1 1 0 0 0,-1-1 0 0 0,0 1 1 0 0,1-1-1 0 0,-1 1 0 0 0,0-1 0 0 0,0 1 0 0 0,0-1 0 0 0,0 1 1 0 0,1-1-1 0 0,-1 1 0 0 0,0-1 0 0 0,0 1 0 0 0,0-1 0 0 0,0 1 17 0 0,0 0 0 0 0,-1 0-1 0 0,1 0 0 0 0,0 0 1 0 0,-1-1-1 0 0,1 1 0 0 0,0 0 1 0 0,-1 0-1 0 0,1 0 0 0 0,-1 0 1 0 0,1-1-1 0 0,-1 1 0 0 0,0 0 1 0 0,1-1-1 0 0,-1 1 0 0 0,0 0 1 0 0,0-1-1 0 0,1 1 0 0 0,-1-1 1 0 0,0 1-1 0 0,0-1 0 0 0,0 1 1 0 0,1-1-1 0 0,-1 1 0 0 0,0-1 1 0 0,0 0-1 0 0,0 0 0 0 0,0 0 1 0 0,0 1-1 0 0,0-1 0 0 0,0 0 1 0 0,0 0-1 0 0,0 0 0 0 0,0 0 1 0 0,-1 0-2 0 0,-4 0 78 0 0,1 0 0 0 0,-1 0-1 0 0,0-1 1 0 0,0 0-1 0 0,1 0 1 0 0,-1 0 0 0 0,1-1-1 0 0,-2 0-75 0 0,0 0 53 0 0,0 0 0 0 0,0 0 0 0 0,0 1 0 0 0,0 0 0 0 0,-3 1-53 0 0,-23-4-1600 0 0,31 4-5141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5"/>
    </inkml:context>
    <inkml:brush xml:id="br0">
      <inkml:brushProperty name="width" value="0.05292" units="cm"/>
      <inkml:brushProperty name="height" value="0.05292" units="cm"/>
      <inkml:brushProperty name="color" value="#333333"/>
    </inkml:brush>
  </inkml:definitions>
  <inkml:trace contextRef="#ctx0" brushRef="#br0">173 1 10592 0 0,'0'0'818'0'0,"-5"0"-451"0"0,-2 1-59 0 0,0 0-1 0 0,0 0 1 0 0,0 1 0 0 0,0-1-1 0 0,0 2 1 0 0,0-1-1 0 0,0 1 1 0 0,1 0 0 0 0,-1 0-1 0 0,1 1 1 0 0,0 0 0 0 0,0 0-1 0 0,0 0 1 0 0,1 1 0 0 0,-4 3-308 0 0,7-6 54 0 0,1 0 0 0 0,-1 0 0 0 0,1 1 0 0 0,-1-1 0 0 0,1 0 0 0 0,0 1 0 0 0,0-1 1 0 0,0 0-1 0 0,0 1 0 0 0,0-1 0 0 0,1 1 0 0 0,-1 0 0 0 0,1-1 0 0 0,-1 1 0 0 0,1-1 1 0 0,0 1-1 0 0,0 0 0 0 0,1-1 0 0 0,-1 1 0 0 0,0-1 0 0 0,1 1 0 0 0,-1-1 1 0 0,1 1-1 0 0,0-1 0 0 0,0 1 0 0 0,0-1 0 0 0,0 1 0 0 0,0-1 0 0 0,1 0 0 0 0,1 2-53 0 0,1 2 7 0 0,0 0 0 0 0,1 0 0 0 0,0 0 1 0 0,0-1-1 0 0,1 1 0 0 0,0-2 0 0 0,-1 1 1 0 0,2 0-1 0 0,-1-1 0 0 0,2 0-8 0 0,15 7 53 0 0,-14-7-34 0 0,0 0 0 0 0,-1 0-1 0 0,1 1 1 0 0,7 6-19 0 0,-16-11 2 0 0,0 0 0 0 0,0 0 0 0 0,0 1 0 0 0,0-1 0 0 0,0 0 0 0 0,0 0 0 0 0,1 0 1 0 0,-1 0-1 0 0,0 1 0 0 0,0-1 0 0 0,0 0 0 0 0,0 0 0 0 0,0 0 0 0 0,0 1 0 0 0,0-1 0 0 0,0 0 0 0 0,0 0 0 0 0,0 1 0 0 0,0-1 0 0 0,0 0 0 0 0,0 0 0 0 0,0 0 0 0 0,0 1 0 0 0,0-1 0 0 0,0 0 0 0 0,0 0 0 0 0,-1 0 0 0 0,1 1 1 0 0,0-1-1 0 0,0 0 0 0 0,0 0 0 0 0,0 0 0 0 0,0 0 0 0 0,0 1 0 0 0,-1-1 0 0 0,1 0 0 0 0,0 0 0 0 0,0 0 0 0 0,0 0 0 0 0,0 0 0 0 0,-1 0 0 0 0,1 1 0 0 0,0-1 0 0 0,0 0 0 0 0,0 0 0 0 0,-1 0 0 0 0,1 0 0 0 0,0 0 1 0 0,0 0-1 0 0,0 0 0 0 0,-1 0 0 0 0,1 0 0 0 0,0 0 0 0 0,0 0 0 0 0,0 0 0 0 0,-1 0-2 0 0,-16 6 38 0 0,13-5 17 0 0,-8 2-40 0 0,0 0-1 0 0,0 0 1 0 0,-1-2 0 0 0,1 1-1 0 0,-1-2 1 0 0,1 0 0 0 0,0 0-1 0 0,-1-1 1 0 0,1 0 0 0 0,0-1-1 0 0,-1-1 1 0 0,-5-2-15 0 0,17 3-1480 0 0,7-2 313 0 0,8-1-2776 0 0,2 1-1237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6"/>
    </inkml:context>
    <inkml:brush xml:id="br0">
      <inkml:brushProperty name="width" value="0.05292" units="cm"/>
      <inkml:brushProperty name="height" value="0.05292" units="cm"/>
      <inkml:brushProperty name="color" value="#333333"/>
    </inkml:brush>
  </inkml:definitions>
  <inkml:trace contextRef="#ctx0" brushRef="#br0">172 32 10912 0 0,'0'0'497'0'0,"0"-1"-8"0"0,3-4-311 0 0,-3 5-110 0 0,0-1 1 0 0,0 0 0 0 0,0 0-1 0 0,0 1 1 0 0,0-1-1 0 0,0 0 1 0 0,0 1 0 0 0,0-1-1 0 0,0 0 1 0 0,-1 1 0 0 0,1-1-1 0 0,0 1 1 0 0,0-1-1 0 0,-1 0 1 0 0,1 1 0 0 0,0-1-1 0 0,-1 1 1 0 0,1-1 0 0 0,0 0-1 0 0,-1 1 1 0 0,1-1-1 0 0,-1 1 1 0 0,1-1 0 0 0,-1 1-1 0 0,1 0 1 0 0,-1-1 0 0 0,1 1-1 0 0,-1-1 1 0 0,0 1-1 0 0,1 0 1 0 0,-1 0 0 0 0,1-1-1 0 0,-1 1 1 0 0,0 0 0 0 0,1 0-1 0 0,-1 0 1 0 0,0 0-1 0 0,1 0 1 0 0,-1 0 0 0 0,0 0-1 0 0,1 0 1 0 0,-1 0 0 0 0,0 0-1 0 0,0 0-68 0 0,-30 1 1280 0 0,25 1-1087 0 0,2-2-76 0 0,0 1-1 0 0,1 0 0 0 0,-1 0 0 0 0,1 0 1 0 0,-1 0-1 0 0,1 0 0 0 0,-1 1 1 0 0,1 0-1 0 0,0 0 0 0 0,0 0 0 0 0,-3 2-116 0 0,-13 10 315 0 0,12-10-230 0 0,1 0 1 0 0,0 1-1 0 0,0 0 1 0 0,0 1-1 0 0,0-1 1 0 0,-3 5-86 0 0,8-8 9 0 0,0 0 1 0 0,0 0 0 0 0,0 0 0 0 0,0 0 0 0 0,0 0 0 0 0,0 0 0 0 0,0 0 0 0 0,1 1 0 0 0,-1-1 0 0 0,1 0-1 0 0,0 0 1 0 0,-1 1 0 0 0,1-1 0 0 0,0 0 0 0 0,0 0 0 0 0,0 1 0 0 0,1-1 0 0 0,-1 0 0 0 0,1 0 0 0 0,-1 1-1 0 0,1-1 1 0 0,0 0 0 0 0,0 0 0 0 0,0 0 0 0 0,1 2-10 0 0,1 2 28 0 0,-3-4-24 0 0,1 0 1 0 0,0 0-1 0 0,0 0 1 0 0,0-1-1 0 0,0 1 0 0 0,0 0 1 0 0,0-1-1 0 0,1 1 0 0 0,-1-1 1 0 0,0 1-1 0 0,1-1 1 0 0,-1 0-1 0 0,1 1 0 0 0,0-1 1 0 0,-1 0-1 0 0,1 0 0 0 0,0 0 1 0 0,1 0-5 0 0,0 1-11 0 0,0 0 0 0 0,1-1 1 0 0,-1 1-1 0 0,1-1 0 0 0,0 0 1 0 0,-1 0-1 0 0,1 0 0 0 0,0-1 1 0 0,-1 1-1 0 0,1-1 0 0 0,0 0 1 0 0,0 0-1 0 0,-1 0 0 0 0,1 0 1 0 0,0-1-1 0 0,-1 1 0 0 0,1-1 1 0 0,0 0-1 0 0,-1-1 0 0 0,1 1 1 0 0,-1 0-1 0 0,1-1 0 0 0,-1 0 1 0 0,0 0-1 0 0,0 0 0 0 0,1 0 11 0 0,-4 2-3 0 0,1 0-1 0 0,0-1 1 0 0,-1 1-1 0 0,1 0 1 0 0,-1-1-1 0 0,1 1 1 0 0,0-1-1 0 0,-1 1 1 0 0,1-1-1 0 0,-1 1 1 0 0,1-1-1 0 0,-1 1 1 0 0,1-1-1 0 0,-1 1 0 0 0,0-1 1 0 0,1 0-1 0 0,-1 1 1 0 0,0-1-1 0 0,1 0 1 0 0,-1 1-1 0 0,0-1 1 0 0,0 0 3 0 0,1-3-3 0 0,4-4 118 0 0,-1-1 0 0 0,0 0 0 0 0,-1 0 0 0 0,0-1 0 0 0,0 1 0 0 0,-1-1 0 0 0,0 1 0 0 0,-1-1 0 0 0,0 0-1 0 0,0 0 1 0 0,-2-6-115 0 0,1 15 49 0 0,1-1 0 0 0,-1 1 0 0 0,0 0 0 0 0,0-1 0 0 0,1 1 0 0 0,-1 0 0 0 0,0-1 0 0 0,1 1 0 0 0,-1 0 0 0 0,1 0 0 0 0,0-1 0 0 0,0 1-49 0 0,-1 0 32 0 0,0 1 0 0 0,1 0 0 0 0,-1 0 0 0 0,0-1 1 0 0,1 1-1 0 0,-1 0 0 0 0,0-1 0 0 0,0 1 0 0 0,0 0 0 0 0,1-1 0 0 0,-1 1 1 0 0,0-1-1 0 0,0 1 0 0 0,0 0 0 0 0,0-1 0 0 0,0 1 0 0 0,0-1 0 0 0,0 1 1 0 0,0-1-1 0 0,0 1 0 0 0,0 0 0 0 0,0-1 0 0 0,0 1 0 0 0,0-1 0 0 0,0 1 1 0 0,0 0-1 0 0,0-1 0 0 0,0 1 0 0 0,0-1 0 0 0,-1 1 0 0 0,1 0 0 0 0,0-1-32 0 0,1-2 994 0 0,-2 8-828 0 0,-1 2-153 0 0,1-6-12 0 0,0 0-1 0 0,1 1 0 0 0,-1-1 0 0 0,1 0 0 0 0,0 1 0 0 0,-1-1 1 0 0,1 1-1 0 0,0-1 0 0 0,0 1 0 0 0,0-1 0 0 0,0 1 0 0 0,0-1 1 0 0,0 0-1 0 0,0 1 0 0 0,1-1 0 0 0,-1 1 0 0 0,0-1 0 0 0,1 4 0 0 0,0 0 0 0 0,-1-1 0 0 0,1 1 0 0 0,-1 0 0 0 0,0 0 0 0 0,-1 0 0 0 0,1-1 0 0 0,-1 0 0 0 0,1 0 0 0 0,0 0 0 0 0,1-1 0 0 0,-1 1 0 0 0,1 0 0 0 0,-1 0 0 0 0,1 0 0 0 0,0-1 0 0 0,0 1 0 0 0,9 22-71 0 0,-8-20-30 0 0,0 0 0 0 0,1-1 0 0 0,-1 1 0 0 0,1 0 0 0 0,1 0 101 0 0,1 3-511 0 0,8 15-564 0 0,-12-24 838 0 0,-1 1-1 0 0,0-1 1 0 0,1 1 0 0 0,-1-1-1 0 0,1 1 1 0 0,-1-1 0 0 0,1 1-1 0 0,-1-1 1 0 0,1 1 0 0 0,-1-1-1 0 0,1 0 1 0 0,0 1 0 0 0,-1-1-1 0 0,1 0 1 0 0,0 0 0 0 0,-1 1-1 0 0,1-1 1 0 0,0 0 237 0 0,-1 0-1645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7"/>
    </inkml:context>
    <inkml:brush xml:id="br0">
      <inkml:brushProperty name="width" value="0.05292" units="cm"/>
      <inkml:brushProperty name="height" value="0.05292" units="cm"/>
      <inkml:brushProperty name="color" value="#333333"/>
    </inkml:brush>
  </inkml:definitions>
  <inkml:trace contextRef="#ctx0" brushRef="#br0">3 5 15288 0 0,'0'0'35'0'0,"0"-1"1"0"0,0 1-1 0 0,0 0 1 0 0,0 0 0 0 0,0 0-1 0 0,0 0 1 0 0,0 0 0 0 0,0 0-1 0 0,0 0 1 0 0,0 0-1 0 0,0 0 1 0 0,0 0 0 0 0,0 0-1 0 0,1-1 1 0 0,-1 1 0 0 0,0 0-1 0 0,0 0 1 0 0,0 0-1 0 0,0 0 1 0 0,0 0 0 0 0,0 0-1 0 0,0 0 1 0 0,0 0 0 0 0,0 0-1 0 0,0-1 1 0 0,-1 1 0 0 0,1 0-1 0 0,0 0 1 0 0,0 0-1 0 0,0 0 1 0 0,0 0 0 0 0,0 0-1 0 0,0 0 1 0 0,0 0 0 0 0,0 0-1 0 0,0 0 1 0 0,0 0-1 0 0,0-1 1 0 0,0 1 0 0 0,0 0-1 0 0,0 0 1 0 0,0 0 0 0 0,0 0-1 0 0,0 0 1 0 0,-1 0 0 0 0,1 0-1 0 0,0 0 1 0 0,0 0-1 0 0,0 0 1 0 0,0 0 0 0 0,0 0-1 0 0,0 0 1 0 0,0 0 0 0 0,0 0-1 0 0,0 0 1 0 0,-1 0-1 0 0,1 0 1 0 0,0 0 0 0 0,0 0-36 0 0,1 0 93 0 0,-1 0 1 0 0,0 0 0 0 0,1 0 0 0 0,-1 0 0 0 0,1 0 0 0 0,-1 1-1 0 0,0-1 1 0 0,1 0 0 0 0,-1 0 0 0 0,1 0 0 0 0,-1 1 0 0 0,0-1-1 0 0,1 0 1 0 0,-1 0 0 0 0,0 1 0 0 0,0-1 0 0 0,1 0 0 0 0,-1 1-1 0 0,0-1 1 0 0,1 0 0 0 0,-1 1 0 0 0,0-1 0 0 0,0 1 0 0 0,0-1-1 0 0,1 1-93 0 0,1 5 143 0 0,-1 1 0 0 0,1 0-1 0 0,-1-1 1 0 0,0 1-1 0 0,0 0 1 0 0,-1 0-1 0 0,0 0 1 0 0,0 0 0 0 0,-1 3-143 0 0,0 13 326 0 0,-3 30 286 0 0,2-37-419 0 0,1 1 0 0 0,0 13-193 0 0,0 10 169 0 0,0-29-118 0 0,0-1-1 0 0,1 0 0 0 0,1 11-50 0 0,8 90-21 0 0,-8-101-54 0 0,0-6 1 0 0,-1 0 0 0 0,1 0 0 0 0,-1 0 0 0 0,1 0 0 0 0,0-1 0 0 0,0 1 0 0 0,1 0 0 0 0,-1-1 0 0 0,3 4 74 0 0,0 9-803 0 0,-4-15 629 0 0,0-1-1 0 0,0 1 0 0 0,0 0 0 0 0,0-1 0 0 0,0 1 0 0 0,0-1 1 0 0,0 1-1 0 0,0 0 0 0 0,0-1 0 0 0,0 1 0 0 0,1-1 0 0 0,-1 1 1 0 0,0 0-1 0 0,1-1 0 0 0,-1 1 0 0 0,0-1 0 0 0,1 1 0 0 0,-1-1 1 0 0,0 1-1 0 0,1-1 0 0 0,-1 1 0 0 0,1-1 0 0 0,-1 0 0 0 0,1 1 1 0 0,-1-1-1 0 0,1 0 0 0 0,-1 1 0 0 0,1-1 0 0 0,-1 0 0 0 0,1 0 1 0 0,0 1-1 0 0,-1-1 0 0 0,1 0 175 0 0,0 0-5777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8"/>
    </inkml:context>
    <inkml:brush xml:id="br0">
      <inkml:brushProperty name="width" value="0.05292" units="cm"/>
      <inkml:brushProperty name="height" value="0.05292" units="cm"/>
      <inkml:brushProperty name="color" value="#333333"/>
    </inkml:brush>
  </inkml:definitions>
  <inkml:trace contextRef="#ctx0" brushRef="#br0">11 37 13536 0 0,'0'0'620'0'0,"0"0"-16"0"0,-2-1-388 0 0,-4-2-144 0 0,4 2 173 0 0,2 1-230 0 0,0 0 1 0 0,0 0 0 0 0,0 0-1 0 0,0 0 1 0 0,1 0 0 0 0,-1 0-1 0 0,0 0 1 0 0,0 0-1 0 0,0 0 1 0 0,0 0 0 0 0,0 0-1 0 0,0 0 1 0 0,0 0-1 0 0,0 0 1 0 0,0-1 0 0 0,0 1-1 0 0,0 0 1 0 0,0 0-1 0 0,0 0 1 0 0,0 0 0 0 0,0 0-1 0 0,0 0 1 0 0,0 0-1 0 0,0 0 1 0 0,0 0 0 0 0,0 0-1 0 0,0 0 1 0 0,0 0-1 0 0,0 0 1 0 0,0-1 0 0 0,0 1-1 0 0,0 0 1 0 0,0 0 0 0 0,0 0-1 0 0,0 0 1 0 0,0 0-1 0 0,0 0 1 0 0,0 0 0 0 0,0 0-1 0 0,0 0 1 0 0,0 0-1 0 0,0 0 1 0 0,0 0 0 0 0,0 0-1 0 0,0-1 1 0 0,0 1-1 0 0,0 0 1 0 0,0 0 0 0 0,0 0-1 0 0,0 0 1 0 0,0 0-1 0 0,0 0 1 0 0,0 0 0 0 0,0 0-1 0 0,0 0 1 0 0,0 0-1 0 0,-1 0 1 0 0,1 0 0 0 0,0 0-1 0 0,0 0 1 0 0,0 0-1 0 0,0 0 1 0 0,0 0 0 0 0,0 0-1 0 0,0 0 1 0 0,0 0 0 0 0,0 0-1 0 0,0 0-15 0 0,4-6 525 0 0,2 3-168 0 0,0 0 0 0 0,1 0-1 0 0,0 0 1 0 0,0 1 0 0 0,0 0-1 0 0,0 0 1 0 0,0 1-1 0 0,0 0 1 0 0,0 0 0 0 0,2 1-357 0 0,18-1 125 0 0,0 1 1 0 0,2 2-126 0 0,-17-1 102 0 0,-11-1-102 0 0,66 7-542 0 0,-24 5-2805 0 0,-27-7 1973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9"/>
    </inkml:context>
    <inkml:brush xml:id="br0">
      <inkml:brushProperty name="width" value="0.05292" units="cm"/>
      <inkml:brushProperty name="height" value="0.05292" units="cm"/>
      <inkml:brushProperty name="color" value="#333333"/>
    </inkml:brush>
  </inkml:definitions>
  <inkml:trace contextRef="#ctx0" brushRef="#br0">16 164 10592 0 0,'0'0'818'0'0,"0"0"-367"0"0,0 0 436 0 0,0 0 250 0 0,0 0 51 0 0,-11 16 1561 0 0,9 16 12 0 0,2-29-2619 0 0,-1 0-1 0 0,1 0 1 0 0,-1-1-1 0 0,1 1 1 0 0,0 0-1 0 0,0 0 1 0 0,0 0-1 0 0,1-1 1 0 0,-1 1-1 0 0,1 1-141 0 0,0 21 36 0 0,-1-23-29 0 0,0 0 1 0 0,0-1-1 0 0,0 1 1 0 0,0 0-1 0 0,0-1 1 0 0,0 1-1 0 0,1-1 1 0 0,-1 1-1 0 0,1-1 1 0 0,-1 1-1 0 0,1 0 1 0 0,0-1-1 0 0,0 1-7 0 0,0 0 9 0 0,-1-1 1 0 0,1 1-1 0 0,0-1 0 0 0,-1 1 0 0 0,1 0 1 0 0,-1 0-1 0 0,1-1 0 0 0,-1 1 0 0 0,0 0 1 0 0,0 0-1 0 0,0-1 0 0 0,0 2-9 0 0,4 18 41 0 0,-3-19-91 0 0,-1-1 0 0 0,1 1 1 0 0,-1-1-1 0 0,0 1 0 0 0,1-1 1 0 0,-1 1-1 0 0,0 0 0 0 0,0-1 0 0 0,0 1 1 0 0,0 0-1 0 0,0-1 0 0 0,0 1 1 0 0,-1 0 49 0 0,1 0-471 0 0,0-2-865 0 0,0 0-3568 0 0,0 0-1526 0 0</inkml:trace>
  <inkml:trace contextRef="#ctx0" brushRef="#br0" timeOffset="1">52 18 8288 0 0,'-13'-3'736'0'0,"7"0"-584"0"0,2-2-152 0 0,1 1 0 0 0,0 2 1080 0 0,3 2 184 0 0,0 0 40 0 0,0 0 8 0 0,0 0-1040 0 0,0 0-208 0 0,0 0-64 0 0,0 0 0 0 0,10 2-160 0 0,-1 2-64 0 0,-5 1-24 0 0,2 1 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1"/>
    </inkml:context>
    <inkml:brush xml:id="br0">
      <inkml:brushProperty name="width" value="0.05292" units="cm"/>
      <inkml:brushProperty name="height" value="0.05292" units="cm"/>
      <inkml:brushProperty name="color" value="#333333"/>
    </inkml:brush>
  </inkml:definitions>
  <inkml:trace contextRef="#ctx0" brushRef="#br0">190 14 7832 0 0,'-5'-3'705'0'0,"-2"1"-93"0"0,1 0 0 0 0,-1 0 0 0 0,0 0 0 0 0,0 1 0 0 0,0 0-1 0 0,0 1 1 0 0,0 0 0 0 0,0 0 0 0 0,0 0 0 0 0,0 1 0 0 0,0 0 0 0 0,0 0 0 0 0,0 1-1 0 0,-4 1-611 0 0,8-2 124 0 0,0 1-1 0 0,-1-1 0 0 0,1 1 0 0 0,0 0 1 0 0,0 0-1 0 0,0 0 0 0 0,0 1 0 0 0,0-1 1 0 0,1 1-1 0 0,-1 0 0 0 0,1-1 0 0 0,-2 4-123 0 0,-18 16 447 0 0,21-21-414 0 0,0-1 1 0 0,0 1 0 0 0,1 0-1 0 0,-1-1 1 0 0,0 1-1 0 0,1 0 1 0 0,-1 0 0 0 0,0 0-1 0 0,1-1 1 0 0,-1 1-1 0 0,1 0 1 0 0,0 0 0 0 0,-1 0-1 0 0,1 0 1 0 0,0 0-1 0 0,-1 0 1 0 0,1 0 0 0 0,0 0-1 0 0,0 0 1 0 0,0 0-1 0 0,0 0 1 0 0,0 0 0 0 0,0 0-1 0 0,0 0 1 0 0,0 0-1 0 0,1 0 1 0 0,-1 1-34 0 0,1 1 9 0 0,0 0 0 0 0,0 0 0 0 0,0 0 0 0 0,1 0 0 0 0,-1 0 0 0 0,1 0 0 0 0,1 1-9 0 0,-1-1 0 0 0,1 0 0 0 0,0 0 0 0 0,-1-1 0 0 0,1 1 0 0 0,0-1 0 0 0,1 1 0 0 0,-1-1 0 0 0,0 0 0 0 0,1-1 0 0 0,-1 1 0 0 0,4 1 0 0 0,16 9 0 0 0,-12-6-116 0 0,0-1 0 0 0,1 0 0 0 0,9 3 116 0 0,21 9-196 0 0,-19-2 196 0 0,-18-11 0 0 0,-9 0-10 0 0,3-3-14 0 0,-15 9 442 0 0,-8-3-330 0 0,0-1-1 0 0,-24 3-87 0 0,6-2-131 0 0,5-2-2537 0 0,26-5 1645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2"/>
    </inkml:context>
    <inkml:brush xml:id="br0">
      <inkml:brushProperty name="width" value="0.05292" units="cm"/>
      <inkml:brushProperty name="height" value="0.05292" units="cm"/>
      <inkml:brushProperty name="color" value="#333333"/>
    </inkml:brush>
  </inkml:definitions>
  <inkml:trace contextRef="#ctx0" brushRef="#br0">160 177 920 0 0,'3'-2'193'0'0,"0"-1"-1"0"0,0 0 1 0 0,-1 0 0 0 0,1 0 0 0 0,-1 0-1 0 0,1 0 1 0 0,-1 0 0 0 0,0-1-1 0 0,0 1 1 0 0,0-1 0 0 0,-1 0 0 0 0,1 1-1 0 0,-1-1 1 0 0,0 0 0 0 0,0 0-1 0 0,0 0 1 0 0,-1-3-193 0 0,1 1 764 0 0,0 0 0 0 0,0-1 0 0 0,-1 1-1 0 0,0 0 1 0 0,-1-1 0 0 0,1 1 0 0 0,-1 0 0 0 0,0 0 0 0 0,-1-1-1 0 0,0 1 1 0 0,0 0-764 0 0,2 4 162 0 0,-1 0 0 0 0,0 0-1 0 0,0 0 1 0 0,0 0 0 0 0,0 0-1 0 0,-1 0 1 0 0,1 0 0 0 0,0 0-1 0 0,-1 0 1 0 0,1 1 0 0 0,-1-1-1 0 0,0 1 1 0 0,0-1 0 0 0,1 1 0 0 0,-1 0-1 0 0,0-1 1 0 0,0 1 0 0 0,0 0-1 0 0,0 0 1 0 0,-1 0 0 0 0,1 1-1 0 0,0-1 1 0 0,0 0 0 0 0,0 1-1 0 0,-1 0 1 0 0,1-1 0 0 0,0 1-1 0 0,0 0 1 0 0,-1 0 0 0 0,1 0-1 0 0,0 0 1 0 0,-1 1 0 0 0,1-1 0 0 0,0 1-1 0 0,0-1 1 0 0,-1 1 0 0 0,1 0-1 0 0,0 0 1 0 0,-1 0-162 0 0,-2 2 70 0 0,-1 0-1 0 0,1 0 1 0 0,-1 0 0 0 0,1 1-1 0 0,0 0 1 0 0,0 0 0 0 0,1 0-1 0 0,-1 1 1 0 0,1-1 0 0 0,0 1-1 0 0,0 0 1 0 0,0 0 0 0 0,1 0-1 0 0,-2 4-69 0 0,-2 6 74 0 0,0 1-1 0 0,1 0 0 0 0,0 1 0 0 0,1 0 0 0 0,1 0 0 0 0,1 0 0 0 0,-1 16-73 0 0,3-6 29 0 0,2 0-1 0 0,1 1 0 0 0,0-1 0 0 0,3 3-28 0 0,3 33-95 0 0,-6-45-148 0 0,-1-9-25 0 0,0 0 1 0 0,0 0 0 0 0,-1-1-1 0 0,-1 1 1 0 0,0 6 267 0 0,3 5-2371 0 0,-4-11-3639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3"/>
    </inkml:context>
    <inkml:brush xml:id="br0">
      <inkml:brushProperty name="width" value="0.05292" units="cm"/>
      <inkml:brushProperty name="height" value="0.05292" units="cm"/>
      <inkml:brushProperty name="color" value="#333333"/>
    </inkml:brush>
  </inkml:definitions>
  <inkml:trace contextRef="#ctx0" brushRef="#br0">43 33 14912 0 0,'-10'-1'123'0'0,"8"1"-83"0"0,0 0 1 0 0,1 0-1 0 0,-1-1 1 0 0,0 1-1 0 0,0 0 1 0 0,0-1-1 0 0,1 1 1 0 0,-1-1-1 0 0,0 1 1 0 0,1-1-1 0 0,-1 0 1 0 0,0 0-1 0 0,1 1 1 0 0,-1-1-1 0 0,1-1-40 0 0,0 2 28 0 0,1 0 1 0 0,0 0-1 0 0,-1-1 0 0 0,1 1 0 0 0,0 0 0 0 0,-1-1 1 0 0,1 1-1 0 0,0 0 0 0 0,0-1 0 0 0,-1 1 0 0 0,1 0 1 0 0,0-1-1 0 0,0 1 0 0 0,0-1 0 0 0,-1 1 0 0 0,1 0 0 0 0,0-1 1 0 0,0 1-1 0 0,0-1 0 0 0,0 1 0 0 0,0 0 0 0 0,0-1 1 0 0,0 1-1 0 0,0-1 0 0 0,0 1 0 0 0,0-1 0 0 0,0 1 1 0 0,0 0-1 0 0,0-1 0 0 0,0 1 0 0 0,1-1-28 0 0,10-6 254 0 0,19 4-49 0 0,4 3-9 0 0,0 2 0 0 0,-1 1-1 0 0,24 6-195 0 0,-15 0-2365 0 0,-20-4-3208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4"/>
    </inkml:context>
    <inkml:brush xml:id="br0">
      <inkml:brushProperty name="width" value="0.05292" units="cm"/>
      <inkml:brushProperty name="height" value="0.05292" units="cm"/>
      <inkml:brushProperty name="color" value="#333333"/>
    </inkml:brush>
  </inkml:definitions>
  <inkml:trace contextRef="#ctx0" brushRef="#br0">32 2 2304 0 0,'0'0'101'0'0,"0"0"477"0"0,0 0 1915 0 0,-9-1 6364 0 0,2 3-6232 0 0,6-1-2589 0 0,-1 0 0 0 0,1 0 1 0 0,0 0-1 0 0,0 0 0 0 0,0 1 0 0 0,0-1 0 0 0,0 0 0 0 0,0 1 1 0 0,0-1-1 0 0,1 1 0 0 0,-1-1 0 0 0,0 1 0 0 0,1-1 0 0 0,-1 1 1 0 0,1 0-1 0 0,0-1 0 0 0,-1 1 0 0 0,1 0 0 0 0,0-1 0 0 0,0 1 1 0 0,0 0-1 0 0,0-1 0 0 0,1 1 0 0 0,-1 0 0 0 0,0-1 0 0 0,1 1 1 0 0,-1 0-1 0 0,1-1 0 0 0,-1 1 0 0 0,1-1 0 0 0,0 1 0 0 0,-1-1 1 0 0,2 1-37 0 0,0 3 8 0 0,1 1 0 0 0,0-1 0 0 0,0 0 0 0 0,0 0 0 0 0,1 0 0 0 0,0-1-1 0 0,0 1 1 0 0,4 3-8 0 0,8 5-1 0 0,-10-7-2 0 0,0-1 0 0 0,1 1 0 0 0,0-1 1 0 0,0-1-1 0 0,0 1 0 0 0,6 1 3 0 0,-10-6-87 0 0,-1 0 126 0 0,0-1-1 0 0,1 0 1 0 0,-1 0-1 0 0,1 0 1 0 0,-1-1 0 0 0,0 1-1 0 0,0 0 1 0 0,0-1-1 0 0,0 0 1 0 0,0 1 0 0 0,0-1-1 0 0,0 0 1 0 0,0 0-1 0 0,-1 0 1 0 0,1 0-1 0 0,-1 0 1 0 0,0 0 0 0 0,2-3-39 0 0,-1 0 206 0 0,-1-1 0 0 0,1 1 0 0 0,-1-1 0 0 0,0 0 0 0 0,0 0 0 0 0,0-4-206 0 0,1-13 581 0 0,1 10-31 0 0,1 12 363 0 0,6 21-399 0 0,-6-4-486 0 0,1-1 0 0 0,-2 1 0 0 0,0 0 0 0 0,-1 0 0 0 0,0 8-28 0 0,-1 83-22 0 0,-2-57 32 0 0,1-33-8 0 0,0 0-1 0 0,-2-1 0 0 0,0 1 0 0 0,-1 0 0 0 0,0 0 1 0 0,-5 10-2 0 0,7-22-1 0 0,-1-1-1 0 0,0 1 1 0 0,-1-1 0 0 0,1 0 0 0 0,-1 1 0 0 0,1-1 0 0 0,-1 0 0 0 0,0-1 0 0 0,-1 1-1 0 0,1 0 1 0 0,-3 1 1 0 0,4-3-4 0 0,-1 0-1 0 0,0-1 0 0 0,0 1 1 0 0,-1 0-1 0 0,1-1 0 0 0,0 0 1 0 0,0 0-1 0 0,-1 0 0 0 0,1 0 1 0 0,-1 0-1 0 0,1-1 1 0 0,-1 1-1 0 0,1-1 0 0 0,-1 0 1 0 0,1 0-1 0 0,-1 0 0 0 0,-1-1 5 0 0,-1 0-228 0 0,0 0 0 0 0,0-1 0 0 0,-1 1-1 0 0,1-2 1 0 0,0 1 0 0 0,-4-2 228 0 0,-3-5-1387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5"/>
    </inkml:context>
    <inkml:brush xml:id="br0">
      <inkml:brushProperty name="width" value="0.05292" units="cm"/>
      <inkml:brushProperty name="height" value="0.05292" units="cm"/>
      <inkml:brushProperty name="color" value="#333333"/>
    </inkml:brush>
  </inkml:definitions>
  <inkml:trace contextRef="#ctx0" brushRef="#br0">36 13 13184 0 0,'0'-12'1336'0'0,"0"22"-399"0"0,-1 24 33 0 0,-10 39 78 0 0,3-28-228 0 0,1 17-820 0 0,4-22 434 0 0,0-14-269 0 0,1 0 0 0 0,1 0 0 0 0,2 0 0 0 0,0 0 0 0 0,2 0 0 0 0,1 4-165 0 0,-2-21 54 0 0,0 0-1 0 0,1 0 1 0 0,0 0-1 0 0,0 0 1 0 0,1-1-1 0 0,0 1 0 0 0,1-1-53 0 0,-4-6-30 0 0,0 0-1 0 0,0 0 0 0 0,1 0 0 0 0,-1-1 1 0 0,1 1-1 0 0,-1-1 0 0 0,1 1 1 0 0,-1-1-1 0 0,1 0 0 0 0,0 0 0 0 0,0 1 1 0 0,0-1-1 0 0,0 0 0 0 0,0-1 0 0 0,0 1 1 0 0,0 0-1 0 0,0-1 0 0 0,0 1 1 0 0,0-1-1 0 0,0 1 0 0 0,0-1 0 0 0,0 0 1 0 0,0 0-1 0 0,1 0 0 0 0,-1 0 0 0 0,0 0 1 0 0,0-1-1 0 0,0 1 0 0 0,0-1 1 0 0,0 1-1 0 0,0-1 0 0 0,0 0 0 0 0,1 0 31 0 0,0 0-258 0 0,-1 0-1 0 0,0-1 1 0 0,1 1-1 0 0,-1-1 0 0 0,0 0 1 0 0,0 1-1 0 0,1-1 1 0 0,-1 0-1 0 0,-1 0 0 0 0,1-1 1 0 0,0 1-1 0 0,-1 0 1 0 0,1 0-1 0 0,-1-1 1 0 0,1 1-1 0 0,-1-1 0 0 0,0 1 1 0 0,0-1-1 0 0,0 0 259 0 0,1-3-184 0 0,8-14-1510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6"/>
    </inkml:context>
    <inkml:brush xml:id="br0">
      <inkml:brushProperty name="width" value="0.05292" units="cm"/>
      <inkml:brushProperty name="height" value="0.05292" units="cm"/>
      <inkml:brushProperty name="color" value="#333333"/>
    </inkml:brush>
  </inkml:definitions>
  <inkml:trace contextRef="#ctx0" brushRef="#br0">0 231 14600 0 0,'0'0'664'0'0,"0"0"-8"0"0,14 6-339 0 0,-6-4-274 0 0,0-1 0 0 0,0 0 1 0 0,0 0-1 0 0,0-1 0 0 0,1 0-43 0 0,28 1 258 0 0,-3 3-410 0 0,0-1 0 0 0,22-2 152 0 0,-3-3-5205 0 0,-34-1 371 0 0</inkml:trace>
  <inkml:trace contextRef="#ctx0" brushRef="#br0" timeOffset="1">466 49 6448 0 0,'1'-3'86'0'0,"0"0"0"0"0,0 0-1 0 0,0 0 1 0 0,0 0 0 0 0,0 0 0 0 0,-1-1 0 0 0,1 1 0 0 0,-1 0 0 0 0,0 0-1 0 0,0 0 1 0 0,0-3-86 0 0,0 4 54 0 0,0 1 1517 0 0,-3-4 1950 0 0,1 5 1986 0 0,0 6-5229 0 0,0 1-1 0 0,0 0 1 0 0,0-1 0 0 0,0 1 0 0 0,1 0 0 0 0,0 0-1 0 0,1 1-277 0 0,-3 14 58 0 0,-23 146 393 0 0,24-153-417 0 0,-5 27-4 0 0,-6 14-30 0 0,13-54 53 0 0,0-2 11 0 0,0-4-45 0 0,0 0 0 0 0,1 0 0 0 0,-1-1 0 0 0,1 1 0 0 0,0 0 0 0 0,0 0 0 0 0,0 1 0 0 0,1-1 0 0 0,-1 0 0 0 0,1 0 0 0 0,0 1 0 0 0,0-1 0 0 0,0 0-19 0 0,4-8 96 0 0,-2 5 71 0 0,0 0-1 0 0,0-1 1 0 0,0 2-1 0 0,2-3-166 0 0,-5 7 73 0 0,1 1-1 0 0,-1-1 0 0 0,0 0 1 0 0,1 1-1 0 0,-1-1 1 0 0,1 1-1 0 0,0 0 0 0 0,-1-1 1 0 0,1 1-1 0 0,0 0 0 0 0,0 0 1 0 0,0 0-1 0 0,0 0 0 0 0,0 1 1 0 0,0-1-1 0 0,0 0 1 0 0,0 1-1 0 0,0-1 0 0 0,1 1-72 0 0,-3 0 22 0 0,1 0-1 0 0,0 1 1 0 0,0-1-1 0 0,0 0 1 0 0,0 1-1 0 0,0-1 1 0 0,-1 1-1 0 0,1-1 1 0 0,0 1 0 0 0,0-1-1 0 0,-1 1 1 0 0,1-1-1 0 0,0 1 1 0 0,-1 0-1 0 0,1-1 1 0 0,0 1-1 0 0,-1 0 1 0 0,1 0-1 0 0,-1-1 1 0 0,1 1-1 0 0,-1 0 1 0 0,0 0-22 0 0,11 23-92 0 0,-7-15 53 0 0,8 22-294 0 0,-10-24 374 0 0,1 1 1 0 0,0 0 0 0 0,1-1-1 0 0,2 4-41 0 0,-4-8-134 0 0,0 0-1 0 0,0 0 1 0 0,0-1 0 0 0,1 1-1 0 0,-1-1 1 0 0,1 0 0 0 0,0 0-1 0 0,-1 0 1 0 0,1 0 0 0 0,0 0-1 0 0,0 0 1 0 0,0-1 0 0 0,1 1 134 0 0,21 8-2627 0 0,-12-4 1144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8"/>
    </inkml:context>
    <inkml:brush xml:id="br0">
      <inkml:brushProperty name="width" value="0.05292" units="cm"/>
      <inkml:brushProperty name="height" value="0.05292" units="cm"/>
      <inkml:brushProperty name="color" value="#333333"/>
    </inkml:brush>
  </inkml:definitions>
  <inkml:trace contextRef="#ctx0" brushRef="#br0">64 95 15056 0 0,'0'0'693'0'0,"0"0"-21"0"0,0 0-404 0 0,0 0-102 0 0,0 0 2 0 0,0 0 0 0 0,0 0 66 0 0,0 0 274 0 0,0 0 120 0 0,0 0 20 0 0,26 9 625 0 0,-21-9-1256 0 0,0 1 0 0 0,0 0 0 0 0,0-1 0 0 0,0 0 0 0 0,0 0 0 0 0,0-1 0 0 0,0 1 0 0 0,0-1 0 0 0,0 0 1 0 0,1-1-18 0 0,13-2-6 0 0,-17 4-16 0 0,-1-1 1 0 0,0 1-1 0 0,0-1 0 0 0,0 0 0 0 0,1 0 0 0 0,-1 0 0 0 0,0 1 0 0 0,0-1 0 0 0,0 0 0 0 0,0 0 1 0 0,-1 0-1 0 0,1 0 0 0 0,0-1 0 0 0,0 1 0 0 0,-1 0 0 0 0,1 0 0 0 0,0 0 0 0 0,-1-1 0 0 0,1 1 0 0 0,-1 0 1 0 0,0 0-1 0 0,1-1 22 0 0,0-1-72 0 0,0 0 0 0 0,-1 0 0 0 0,1 0 0 0 0,0 0 1 0 0,-1 0-1 0 0,0 0 0 0 0,0 0 0 0 0,0 0 0 0 0,0-1 72 0 0,0 3 6 0 0,-1-2-10 0 0,1 0 0 0 0,-1 0 1 0 0,0-1-1 0 0,0 1 1 0 0,0 0-1 0 0,0 0 1 0 0,-1 0-1 0 0,1 0 4 0 0,0 2 16 0 0,0 0-1 0 0,0 0 1 0 0,0 0 0 0 0,-1 0-1 0 0,1 0 1 0 0,0 0-1 0 0,-1 0 1 0 0,1 0-1 0 0,0 1 1 0 0,-1-1 0 0 0,1 0-1 0 0,-1 1 1 0 0,1-1-1 0 0,-1 1 1 0 0,1 0 0 0 0,-1-1-1 0 0,1 1 1 0 0,-2 0-16 0 0,-1 0 98 0 0,0 0 0 0 0,0 0 1 0 0,0 1-1 0 0,0 0 1 0 0,0 0-1 0 0,0 0 0 0 0,0 0 1 0 0,0 0-1 0 0,0 1 0 0 0,1 0 1 0 0,-1 0-1 0 0,0 0-98 0 0,-3 2 100 0 0,0 0 0 0 0,0 0 0 0 0,0 1 0 0 0,1 0 0 0 0,-5 5-100 0 0,5-4 111 0 0,0 1-1 0 0,1 0 1 0 0,0 0 0 0 0,0 0 0 0 0,0 0 0 0 0,1 1 0 0 0,0-1-1 0 0,1 1 1 0 0,0 0 0 0 0,0 1 0 0 0,1-1 0 0 0,-2 6-111 0 0,4-10 26 0 0,-1 0 1 0 0,1 1 0 0 0,0-1 0 0 0,0 0-1 0 0,0 0 1 0 0,1 0 0 0 0,0 0 0 0 0,-1 0-1 0 0,1 0 1 0 0,0 0 0 0 0,1 0 0 0 0,-1 0-1 0 0,1-1 1 0 0,0 1 0 0 0,0 0-1 0 0,0-1 1 0 0,0 0 0 0 0,1 1 0 0 0,-1-1-1 0 0,1 0 1 0 0,0 0 0 0 0,0 0 0 0 0,0-1-1 0 0,0 1 1 0 0,0-1 0 0 0,1 1 0 0 0,2 0-27 0 0,1 1-135 0 0,0 0 1 0 0,1 0 0 0 0,0 0-1 0 0,0-1 1 0 0,0-1-1 0 0,0 1 1 0 0,0-1 0 0 0,1-1-1 0 0,3 1 135 0 0,14 1-1060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9"/>
    </inkml:context>
    <inkml:brush xml:id="br0">
      <inkml:brushProperty name="width" value="0.05292" units="cm"/>
      <inkml:brushProperty name="height" value="0.05292" units="cm"/>
      <inkml:brushProperty name="color" value="#333333"/>
    </inkml:brush>
  </inkml:definitions>
  <inkml:trace contextRef="#ctx0" brushRef="#br0">0 61 7368 0 0,'0'0'568'0'0,"10"-16"-156"0"0,6-15 5596 0 0,-15 30-5296 0 0,-1 1-38 0 0,0 0-34 0 0,0 0-108 0 0,0 0-48 0 0,0 0-431 0 0,1 0 0 0 0,-1 1 0 0 0,1-1 0 0 0,-1 0 0 0 0,1 1 0 0 0,0-1 0 0 0,-1 0 0 0 0,1 1 0 0 0,-1-1 0 0 0,0 1 0 0 0,1-1 0 0 0,-1 1 0 0 0,1-1 0 0 0,-1 1 0 0 0,0 0 0 0 0,1-1 0 0 0,-1 1 0 0 0,0-1 0 0 0,0 1 0 0 0,1 0 0 0 0,-1-1 0 0 0,0 1 0 0 0,0 0-53 0 0,5 18 148 0 0,-4-16-58 0 0,3 12-28 0 0,-1 0-1 0 0,-1 0 0 0 0,0 1 1 0 0,-1-1-1 0 0,-1 1 0 0 0,0-1 1 0 0,-2 10-62 0 0,1 7 10 0 0,1-23 5 0 0,0 0 0 0 0,0-1 0 0 0,-1 1 0 0 0,0 0 0 0 0,-3 8-15 0 0,2-11 57 0 0,-5-22 138 0 0,5 7-175 0 0,0 1 1 0 0,1-1-1 0 0,0 1 1 0 0,1-1-1 0 0,-1 1 0 0 0,2-1 1 0 0,-1 0-1 0 0,1 1 0 0 0,1-1 1 0 0,-1 1-1 0 0,2 0 0 0 0,-1-1 1 0 0,1 1-1 0 0,0 0 1 0 0,1-1-21 0 0,2-2-3 0 0,-1 1 0 0 0,2 0 1 0 0,-1 1-1 0 0,2-1 1 0 0,-1 1-1 0 0,1 0 1 0 0,0 1-1 0 0,1 0 1 0 0,0 0-1 0 0,7-4 3 0 0,-14 10-183 0 0,1 0-1 0 0,0 0 1 0 0,0-1 0 0 0,0 2 0 0 0,0-1-1 0 0,0 0 1 0 0,1 1 0 0 0,-1-1-1 0 0,0 1 1 0 0,1 0 0 0 0,-1 0-1 0 0,1 0 1 0 0,-1 1 0 0 0,1-1 0 0 0,-1 1-1 0 0,1 0 1 0 0,0 0 0 0 0,-1 0-1 0 0,1 1 1 0 0,-1-1 0 0 0,1 1-1 0 0,-1 0 1 0 0,2 0 183 0 0,8 3-1214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0"/>
    </inkml:context>
    <inkml:brush xml:id="br0">
      <inkml:brushProperty name="width" value="0.05292" units="cm"/>
      <inkml:brushProperty name="height" value="0.05292" units="cm"/>
      <inkml:brushProperty name="color" value="#333333"/>
    </inkml:brush>
  </inkml:definitions>
  <inkml:trace contextRef="#ctx0" brushRef="#br0">31 13 14600 0 0,'0'0'664'0'0,"0"0"-8"0"0,0-6-392 0 0,0 1-234 0 0,0 4 125 0 0,0 1 35 0 0,0 0 2 0 0,0 0 43 0 0,0 0 178 0 0,-13 9 1086 0 0,11-7-1408 0 0,0 0 0 0 0,0 1-1 0 0,1-1 1 0 0,-1 0 0 0 0,1 1 0 0 0,0-1-1 0 0,0 1 1 0 0,0-1 0 0 0,0 1 0 0 0,0-1-1 0 0,1 1 1 0 0,-1 0 0 0 0,1-1 0 0 0,-1 1 0 0 0,1 0-1 0 0,0 0 1 0 0,0-1 0 0 0,0 1 0 0 0,1 0-1 0 0,-1-1 1 0 0,0 1 0 0 0,1 1-91 0 0,2 8 34 0 0,0 0 0 0 0,0 1 0 0 0,1-1 0 0 0,2 2-34 0 0,-3-6 0 0 0,1 0 0 0 0,0-1 0 0 0,0 1 0 0 0,1-1 0 0 0,4 5 0 0 0,-7-9 0 0 0,1 0 0 0 0,-1 0 0 0 0,1-1 0 0 0,0 1 0 0 0,-1-1 0 0 0,1 1 0 0 0,1-1 0 0 0,-1 0 0 0 0,0 0 0 0 0,0 0 0 0 0,1-1 0 0 0,-1 1 0 0 0,1-1 0 0 0,0 0 0 0 0,-2-1-6 0 0,-1 0 0 0 0,1 0 0 0 0,0 0 0 0 0,0 0 0 0 0,-1 0 0 0 0,1-1 0 0 0,0 1 0 0 0,0-1 0 0 0,-1 1 0 0 0,1-1 0 0 0,0 1 0 0 0,-1-1-1 0 0,1 0 1 0 0,-1 0 0 0 0,1 0 0 0 0,-1 0 0 0 0,0 0 0 0 0,1 0 0 0 0,-1-1 0 0 0,0 1 0 0 0,0 0 0 0 0,1-1 0 0 0,-1 1 0 0 0,0-1 0 0 0,0 1 0 0 0,-1-1 0 0 0,1 1-1 0 0,0-1 1 0 0,-1 0 0 0 0,1 0 6 0 0,4-9-10 0 0,-1 0 0 0 0,0 0 0 0 0,-1 0-1 0 0,0-2 11 0 0,-2 11 7 0 0,2-37 303 0 0,-3 33-130 0 0,0 1 0 0 0,0 0-1 0 0,1-1 1 0 0,-1 1 0 0 0,1 0 0 0 0,1 0-1 0 0,0-3-179 0 0,-1 6 160 0 0,-1 2-16 0 0,0 0-64 0 0,0 0-13 0 0,0 0 8 0 0,3 18 71 0 0,-2-8-142 0 0,0-1 0 0 0,1 1-1 0 0,0-1 1 0 0,1 4-4 0 0,1 1 1 0 0,-1 0-113 0 0,1 1 0 0 0,0-1 0 0 0,1-1 0 0 0,1 1 0 0 0,0-1 0 0 0,1 1 112 0 0,13 6-5442 0 0,-14-14 3573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1"/>
    </inkml:context>
    <inkml:brush xml:id="br0">
      <inkml:brushProperty name="width" value="0.05292" units="cm"/>
      <inkml:brushProperty name="height" value="0.05292" units="cm"/>
      <inkml:brushProperty name="color" value="#333333"/>
    </inkml:brush>
  </inkml:definitions>
  <inkml:trace contextRef="#ctx0" brushRef="#br0">33 2 15664 0 0,'0'0'59'0'0,"-1"0"1"0"0,1 0 0 0 0,0 0-1 0 0,-1 0 1 0 0,1 0 0 0 0,0-1-1 0 0,-1 1 1 0 0,1 0 0 0 0,0 0-1 0 0,-1 0 1 0 0,1 0 0 0 0,0 0-1 0 0,-1 0 1 0 0,1 0 0 0 0,0 0 0 0 0,0 0-1 0 0,-1 0 1 0 0,1 0 0 0 0,0 0-1 0 0,-1 0 1 0 0,1 0 0 0 0,0 1-1 0 0,-1-1 1 0 0,1 0 0 0 0,0 0-1 0 0,-1 0 1 0 0,1 0 0 0 0,0 1-1 0 0,0-1 1 0 0,-1 0-60 0 0,-3 13 420 0 0,0 1 0 0 0,0-1-1 0 0,2 0 1 0 0,-1 1 0 0 0,2 0-1 0 0,0 0 1 0 0,1 0-420 0 0,-1-1 186 0 0,-2 30 683 0 0,4 23-869 0 0,-1-50-35 0 0,2-1-1 0 0,0 1 1 0 0,1-1-1 0 0,0 1 1 0 0,5 11 35 0 0,-6-23-448 0 0,-1-1 0 0 0,0 0 1 0 0,1 0-1 0 0,-1 0 0 0 0,1 0 0 0 0,0 0 0 0 0,0 0 0 0 0,1 1 448 0 0,4 2-1375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2"/>
    </inkml:context>
    <inkml:brush xml:id="br0">
      <inkml:brushProperty name="width" value="0.05292" units="cm"/>
      <inkml:brushProperty name="height" value="0.05292" units="cm"/>
      <inkml:brushProperty name="color" value="#333333"/>
    </inkml:brush>
  </inkml:definitions>
  <inkml:trace contextRef="#ctx0" brushRef="#br0">26 128 13504 0 0,'0'0'306'0'0,"0"0"46"0"0,0 0 22 0 0,0 0-49 0 0,0 0-132 0 0,0 0 246 0 0,0 0 128 0 0,17 3 1071 0 0,14 7-353 0 0,5-1-1061 0 0,-33-8-224 0 0,0-1 0 0 0,-1 1 0 0 0,1-1 0 0 0,0 0 0 0 0,-1 0 0 0 0,1 0 0 0 0,0 0 0 0 0,0-1 0 0 0,-1 1 0 0 0,1-1 0 0 0,-1 0 0 0 0,1 0 0 0 0,0 0 0 0 0,-1 0 0 0 0,1 0 0 0 0,-1 0 0 0 0,0 0 0 0 0,0-1 0 0 0,1 0 0 0 0,-1 1 0 0 0,0-1 0 0 0,0 0 0 0 0,0 0 0 0 0,0 0 0 0 0,-1 0 0 0 0,1 0 0 0 0,-1 0 0 0 0,1-1 0 0 0,-1 1 0 0 0,0-1 0 0 0,1 1 0 0 0,-1-1 0 0 0,0 0 0 0 0,0 0 11 0 0,1-4 14 0 0,0 0 0 0 0,0 0 0 0 0,-1 0 0 0 0,1-1-1 0 0,-2 1 1 0 0,1 0 0 0 0,-1-4-25 0 0,0 9 5 0 0,-1 0 0 0 0,1 0 0 0 0,-1 0 0 0 0,1 0 0 0 0,-1 0 0 0 0,0 0 0 0 0,0 0 0 0 0,0 0 0 0 0,0 0 0 0 0,0 1 0 0 0,0-1 0 0 0,0 0 1 0 0,0 1-1 0 0,-1-1 0 0 0,1 1 0 0 0,-1-1 0 0 0,1 1 0 0 0,-1 0 0 0 0,0 0 0 0 0,1 0 0 0 0,-1 0 0 0 0,0 0 0 0 0,0 0 0 0 0,0 0 0 0 0,0 0 0 0 0,0 1 0 0 0,0-1 0 0 0,0 1 0 0 0,-1-1-5 0 0,-2 1 36 0 0,0-1 0 0 0,0 1 0 0 0,0 0 0 0 0,-1 0 0 0 0,1 0 0 0 0,0 1 0 0 0,0 0 0 0 0,0 0 0 0 0,0 0 0 0 0,0 1-1 0 0,0-1 1 0 0,0 1 0 0 0,1 0 0 0 0,-1 1 0 0 0,0-1 0 0 0,-2 3-36 0 0,2-2 91 0 0,0 0 1 0 0,0 1-1 0 0,0-1 0 0 0,1 1 0 0 0,0 0 0 0 0,-1 1 1 0 0,1-1-1 0 0,1 1 0 0 0,-1-1 0 0 0,1 1 0 0 0,0 0 1 0 0,0 0-1 0 0,0 1 0 0 0,0 2-91 0 0,1-3 59 0 0,0 1 0 0 0,1-1 0 0 0,0 0 0 0 0,0 1 0 0 0,0-1 0 0 0,1 1 0 0 0,0 0 0 0 0,0-1 0 0 0,1 1 0 0 0,-1-1 0 0 0,1 1 0 0 0,0-1 0 0 0,0 1 0 0 0,1-1 0 0 0,0 0 0 0 0,0 0 0 0 0,0 0 0 0 0,1 0 0 0 0,-1 0 0 0 0,1 0 0 0 0,0 0 0 0 0,1-1-1 0 0,-1 0 1 0 0,1 1 0 0 0,0-1 0 0 0,0-1 0 0 0,0 1 0 0 0,0 0 0 0 0,1-1 0 0 0,2 1-59 0 0,1 2-14 0 0,1 0 1 0 0,0-1-1 0 0,0 0 0 0 0,1-1 0 0 0,0 0 0 0 0,-1-1 1 0 0,1 1-1 0 0,0-2 0 0 0,0 0 0 0 0,1 0 0 0 0,6 0 14 0 0,81 7-5606 0 0,-71-12-931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4"/>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5"/>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6"/>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7"/>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9"/>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1"/>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2"/>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5"/>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6"/>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7"/>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8"/>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9"/>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2"/>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3"/>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2"/>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2"/>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4"/>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5"/>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6"/>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7"/>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9"/>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1"/>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0"/>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1"/>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1.902"/>
    </inkml:context>
    <inkml:brush xml:id="br0">
      <inkml:brushProperty name="width" value="0.05" units="cm"/>
      <inkml:brushProperty name="height" value="0.05" units="cm"/>
      <inkml:brushProperty name="color" value="#849398"/>
    </inkml:brush>
  </inkml:definitions>
  <inkml:trace contextRef="#ctx0" brushRef="#br0">1574 5 4144 0 0,'0'0'319'0'0,"-14"-1"2531"0"0,-1 0-730 0 0,2-2-879 0 0,4 3-577 0 0,-33 0 1236 0 0,1 2 0 0 0,-31 5-1900 0 0,57-4 155 0 0,1 0 0 0 0,0 2 1 0 0,1 0-1 0 0,-1 0 0 0 0,1 1 0 0 0,0 1 0 0 0,0 0 0 0 0,-11 9-155 0 0,-6 6 151 0 0,1 2 0 0 0,-23 24-151 0 0,19-13 247 0 0,2 2 0 0 0,-17 25-247 0 0,28-32 248 0 0,1 1 0 0 0,0 3-248 0 0,-9 15 240 0 0,18-29-241 0 0,0 0 1 0 0,-2 8 0 0 0,-16 33 21 0 0,-16 28 483 0 0,20-39-12 0 0,-4 4-492 0 0,14-28 328 0 0,2 2-1 0 0,0 0 0 0 0,-2 12-327 0 0,-9 43 129 0 0,4-11 8 0 0,-5 7 235 0 0,3 1-1 0 0,4 1 0 0 0,4 1 0 0 0,3 0 0 0 0,3 10-371 0 0,2 96 152 0 0,-8 149 184 0 0,-44 137 318 0 0,47-419-509 0 0,-2-1 0 0 0,-15 39-145 0 0,23-83 35 0 0,0-1 0 0 0,-1 1-1 0 0,0-1 1 0 0,0-1 0 0 0,-1 1 0 0 0,0-1-1 0 0,-1 1-34 0 0,-7 6 142 0 0,1 0-1 0 0,-2-2 0 0 0,-4 4-141 0 0,8-9 46 0 0,-2 0 0 0 0,1 0 0 0 0,-1-2 0 0 0,0 1-1 0 0,0-1 1 0 0,0-1 0 0 0,-2 0-46 0 0,5-3 34 0 0,-1 1 0 0 0,0-1 0 0 0,0-1-1 0 0,0 0 1 0 0,0-1 0 0 0,0 0 0 0 0,-2 0-34 0 0,-5-2-2 0 0,0 0 1 0 0,0-1-1 0 0,-16-6 2 0 0,29 8-54 0 0,0-1-1 0 0,1 0 0 0 0,0 0 0 0 0,-1 0 1 0 0,1-1-1 0 0,0 1 0 0 0,0-1 1 0 0,0 0-1 0 0,1 0 0 0 0,-1-1 0 0 0,1 1 1 0 0,-2-2 54 0 0,3 2-379 0 0,0 0 1 0 0,0 0 0 0 0,0 0 0 0 0,0 0 0 0 0,0 0-1 0 0,1-1 1 0 0,-1 1 0 0 0,1-1 0 0 0,0 1 0 0 0,-1-3 378 0 0,-1-16-7429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3"/>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4"/>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6"/>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7"/>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9"/>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3"/>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8"/>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9"/>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0"/>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1"/>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2"/>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3"/>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4"/>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6"/>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7"/>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8"/>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0"/>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1"/>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2"/>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3"/>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4"/>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5"/>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6"/>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7"/>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8"/>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0"/>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1"/>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2"/>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5"/>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6"/>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7"/>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8"/>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9"/>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0"/>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1"/>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2"/>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3"/>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5"/>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6"/>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7"/>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8"/>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9"/>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0"/>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1"/>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2"/>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3"/>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4"/>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7"/>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8"/>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9"/>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0"/>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1"/>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2"/>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3"/>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5"/>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7"/>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8"/>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9"/>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0"/>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1"/>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2"/>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3"/>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4"/>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6"/>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7"/>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8"/>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9"/>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0"/>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2"/>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3"/>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4"/>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6"/>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7"/>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8"/>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0"/>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1"/>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3"/>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5"/>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6"/>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7"/>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8"/>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9"/>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0"/>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1"/>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2"/>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3 13 9328 0 0,'0'0'429'0'0,"0"0"-13"0"0,0-1-269 0 0,3-8 362 0 0,-4 8-313 0 0,1 0 567 0 0,0 1 34 0 0,0 0-20 0 0,0 0-122 0 0,4 7 528 0 0,-2-3-990 0 0,-1 1 1 0 0,0-1 0 0 0,0 1 0 0 0,0 0 0 0 0,0-1 0 0 0,-1 6-194 0 0,3 11 226 0 0,3 23 62 0 0,-1 1 0 0 0,-3-1 0 0 0,-2 26-288 0 0,0-67 2 0 0,-1 46 186 0 0,-8 39-188 0 0,2-28 276 0 0,1 45-276 0 0,0-68 579 0 0,6-36-366 0 0,0-1 3 0 0,-2 3 25 0 0,2-3-207 0 0,0 0 1 0 0,0 0-1 0 0,0 0 0 0 0,0 0 0 0 0,0 0 0 0 0,0 1 0 0 0,0-1 0 0 0,0 0 1 0 0,0 0-1 0 0,0 0 0 0 0,0 0 0 0 0,0 0 0 0 0,0 0 0 0 0,0 0 1 0 0,0 0-1 0 0,0 0 0 0 0,0 0 0 0 0,0 0 0 0 0,0 0 0 0 0,0 0 0 0 0,0 0 1 0 0,0 0-1 0 0,0 0 0 0 0,0 0 0 0 0,0 0 0 0 0,0 0 0 0 0,0 0 0 0 0,0 0 1 0 0,0 0-1 0 0,0 0 0 0 0,0 1 0 0 0,0-1 0 0 0,0 0 0 0 0,0 0 0 0 0,0 0 1 0 0,0 0-1 0 0,0 0 0 0 0,0 0 0 0 0,0 0 0 0 0,0 0 0 0 0,0 0 0 0 0,0 0 1 0 0,0 0-1 0 0,0 0 0 0 0,0 0 0 0 0,0 0 0 0 0,0 0 0 0 0,0 0-34 0 0,22-11 160 0 0,20 2-96 0 0,-40 8-64 0 0,1 1 0 0 0,-1-1 0 0 0,0 1 0 0 0,1 0 0 0 0,-1 0 0 0 0,1 0 0 0 0,-1 0 0 0 0,1 0 0 0 0,15-1 0 0 0,7-2 0 0 0,0 1 0 0 0,23 2 0 0 0,-46 0 0 0 0,78 5 0 0 0,-21-10 0 0 0,-36 6 57 0 0,-7-3-66 0 0,-12 0-81 0 0,-4 1-54 0 0,2 1-183 0 0,-1-1 1 0 0,1 1-1 0 0,-1-1 1 0 0,1 1-1 0 0,0-1 1 0 0,-1 0 0 0 0,1 1-1 0 0,-1-1 1 0 0,0 0-1 0 0,1 0 1 0 0,-1 0-1 0 0,0 0 1 0 0,1-1 326 0 0,4-2-6129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68 127 11720 0 0,'0'0'532'0'0,"0"0"-4"0"0,0 0-279 0 0,0 0 72 0 0,0 0 67 0 0,0 0 18 0 0,0 1-239 0 0,-1 1 0 0 0,1-1 0 0 0,-1 0 0 0 0,1 1 1 0 0,0-1-1 0 0,0 0 0 0 0,0 1 0 0 0,0-1 0 0 0,0 0 1 0 0,0 2-168 0 0,5 0 390 0 0,-4-2-355 0 0,0-1-1 0 0,-1 1 0 0 0,1-1 0 0 0,0 1 0 0 0,0-1 1 0 0,0 1-1 0 0,0-1 0 0 0,0 1 0 0 0,-1-1 0 0 0,1 0 1 0 0,0 0-1 0 0,0 0 0 0 0,0 1 0 0 0,0-1 0 0 0,0 0-34 0 0,22 1 406 0 0,-18-1-385 0 0,0 1 0 0 0,0-1-1 0 0,0 0 1 0 0,1 0 0 0 0,-1 0 0 0 0,0-1 0 0 0,0 0-1 0 0,0 0 1 0 0,0 0 0 0 0,0 0 0 0 0,0-1-1 0 0,0 0 1 0 0,-1 0 0 0 0,1 0 0 0 0,3-3-21 0 0,2-2 47 0 0,-4 3 38 0 0,0-1-1 0 0,-1 1 1 0 0,0-1 0 0 0,3-3-85 0 0,-6 6 1 0 0,-1 0 0 0 0,1 0 0 0 0,-1 0 0 0 0,0 0 0 0 0,0 0 0 0 0,0 0 0 0 0,0 0 0 0 0,0 0 0 0 0,0-1 0 0 0,-1 1 0 0 0,1 0 0 0 0,-1-1 0 0 0,1 1 0 0 0,-1 0 0 0 0,0-3-1 0 0,0 2-1 0 0,0-1 0 0 0,-1 0 1 0 0,1 0-1 0 0,-1 0 0 0 0,0 0 0 0 0,0 1 0 0 0,0-1 1 0 0,0 0-1 0 0,-1 1 0 0 0,-1-4 1 0 0,2 6 4 0 0,0-1 0 0 0,0 1 0 0 0,0-1 0 0 0,0 1 0 0 0,0 0 1 0 0,0 0-1 0 0,0-1 0 0 0,-1 1 0 0 0,1 0 0 0 0,-1 0 0 0 0,1 0 0 0 0,-1 0 0 0 0,1 0 1 0 0,-1 1-1 0 0,1-1 0 0 0,-1 0 0 0 0,0 1 0 0 0,1-1 0 0 0,-1 1 0 0 0,0-1 0 0 0,1 1 1 0 0,-1 0-1 0 0,0 0 0 0 0,0 0-4 0 0,-5 0 74 0 0,0 1 1 0 0,1 0-1 0 0,-1 0 1 0 0,0 1 0 0 0,1 0-1 0 0,-1 0 1 0 0,1 0-1 0 0,-1 1 1 0 0,1 0-1 0 0,0 0 1 0 0,0 1 0 0 0,0-1-1 0 0,1 1 1 0 0,-1 1-1 0 0,1-1 1 0 0,0 1-1 0 0,-1 1-74 0 0,-6 7 176 0 0,1 1-1 0 0,0-1 0 0 0,1 2 0 0 0,1 0 0 0 0,1 0 0 0 0,-2 4-175 0 0,7-14 40 0 0,1 1 0 0 0,0-1 0 0 0,0 1 0 0 0,0 0 1 0 0,0 0-1 0 0,1 0 0 0 0,0 0 0 0 0,1 0 0 0 0,-1 0 0 0 0,1 0 0 0 0,0 0 0 0 0,1 2-40 0 0,-1-5 21 0 0,1 1-1 0 0,0-1 1 0 0,0 1 0 0 0,0-1 0 0 0,0 1 0 0 0,0-1 0 0 0,1 0-1 0 0,-1 1 1 0 0,1-1 0 0 0,0 0 0 0 0,0 0 0 0 0,0-1 0 0 0,1 1 0 0 0,-1 0-1 0 0,1-1 1 0 0,-1 1 0 0 0,1-1 0 0 0,0 0 0 0 0,0 0 0 0 0,2 2-21 0 0,3 0-4 0 0,-1 0 0 0 0,1-1 0 0 0,0 0 0 0 0,0 0 0 0 0,0-1 0 0 0,1 0 1 0 0,-1 0-1 0 0,0-1 0 0 0,1 0 0 0 0,0 0 4 0 0,8 0-269 0 0,1-1 0 0 0,0 0 0 0 0,0-2 0 0 0,0 0 0 0 0,-1-1 0 0 0,1-1 0 0 0,-1 0 0 0 0,14-6 269 0 0,-14 4-2155 0 0,-1 3-4068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6 21 8288 0 0,'0'0'638'0'0,"0"0"-312"0"0,0 0 222 0 0,0 0 144 0 0,0 2 32 0 0,0 36 2052 0 0,-1 24-528 0 0,-1-50-1984 0 0,1 0 0 0 0,0 0 1 0 0,1 0-1 0 0,0 1 1 0 0,1-1-1 0 0,2 11-264 0 0,0-25 396 0 0,3-10-334 0 0,5-15-99 0 0,-4-8 37 0 0,-6 25 0 0 0,1 0 0 0 0,0 0 0 0 0,3-6 0 0 0,-3 11 0 0 0,0 0 0 0 0,1 1 0 0 0,0 0 0 0 0,-1-1-1 0 0,1 1 1 0 0,1 0 0 0 0,-1 1 0 0 0,0-1 0 0 0,1 0-1 0 0,2-1 1 0 0,4-4-10 0 0,-9 9 15 0 0,1 0 0 0 0,0 0 0 0 0,-1 0 0 0 0,1 0 0 0 0,-1 0 0 0 0,1 1 0 0 0,0-1 0 0 0,-1 1 0 0 0,1-1 0 0 0,-1 1 0 0 0,1-1 0 0 0,-1 1 0 0 0,0 0 0 0 0,1 0-5 0 0,2 2 35 0 0,0 1-1 0 0,-1-1 1 0 0,1 1 0 0 0,-1 0 0 0 0,0 0 0 0 0,-1 0-1 0 0,1 0 1 0 0,-1 0 0 0 0,1 0 0 0 0,0 4-35 0 0,7 25 170 0 0,-10-32-170 0 0,0 0 0 0 0,0 0 0 0 0,0 0-1 0 0,0 0 1 0 0,1 0 0 0 0,-1 0-1 0 0,0 0 1 0 0,1 0 0 0 0,-1 0-1 0 0,0 0 1 0 0,1 0 0 0 0,-1-1-1 0 0,1 1 1 0 0,0 0 0 0 0,-1 0 0 0 0,1-1-1 0 0,0 1 1 0 0,-1 0 3 0 0,1-1 0 0 0,-1 1 0 0 0,1-1 0 0 0,-1 1 0 0 0,0-1 0 0 0,1 1 0 0 0,-1 0 0 0 0,0-1 0 0 0,1 1 0 0 0,-1-1 0 0 0,0 1 0 0 0,0 0 0 0 0,0-1 0 0 0,0 1 0 0 0,0-1 0 0 0,1 1 0 0 0,-1 0 0 0 0,0-1 0 0 0,0 1 0 0 0,0 0 0 0 0,-1-1 0 0 0,1 1 0 0 0,0 0-3 0 0,0 0 64 0 0,0-1 0 0 0,2-1-10 0 0,0 0-49 0 0,1 1 0 0 0,-1-1 1 0 0,0 0-1 0 0,0-1 0 0 0,1 1 1 0 0,-1 0-1 0 0,0-1 0 0 0,0 1 1 0 0,0-1-1 0 0,-1 1 0 0 0,1-1 1 0 0,1-1-7 0 0,19-27 24 0 0,-6 6-37 0 0,15-16 32 0 0,-19 26 418 0 0,-9 10-313 0 0,0 0 0 0 0,1 0 1 0 0,-1 1-1 0 0,1-1 0 0 0,0 1 1 0 0,0 0-124 0 0,-3 2 36 0 0,0 0 0 0 0,0 1 0 0 0,1-1 0 0 0,-1 1 0 0 0,0-1 0 0 0,0 1 0 0 0,1-1 0 0 0,-1 1 0 0 0,0 0 0 0 0,1 0 0 0 0,-1-1 0 0 0,0 1 0 0 0,1 0 0 0 0,-1 0 0 0 0,0 0 0 0 0,1 1 0 0 0,-1-1 0 0 0,0 0 0 0 0,1 0 0 0 0,-1 1 0 0 0,0-1 0 0 0,0 1 0 0 0,1-1 0 0 0,0 1-36 0 0,1 2 54 0 0,0 0 0 0 0,0-1 0 0 0,0 1-1 0 0,-1 0 1 0 0,1 0 0 0 0,-1 1-1 0 0,0-1 1 0 0,1 1 0 0 0,-2-1-1 0 0,1 1 1 0 0,0 0 0 0 0,-1-1 0 0 0,1 1-1 0 0,-1 3-53 0 0,16 73 64 0 0,-15-71-182 0 0,0-1 0 0 0,1 1 0 0 0,0-1 0 0 0,1 0 0 0 0,0 0 0 0 0,3 7 118 0 0,-5-11-428 0 0,-2-4 357 0 0,1 0-1 0 0,-1 1 0 0 0,0-1 0 0 0,0 0 0 0 0,0 0 0 0 0,0 0 0 0 0,0 1 1 0 0,0-1-1 0 0,0 0 0 0 0,1 0 0 0 0,-1 0 0 0 0,0 1 0 0 0,0-1 0 0 0,0 0 1 0 0,0 0-1 0 0,1 0 0 0 0,-1 0 0 0 0,0 0 0 0 0,0 0 0 0 0,1 1 1 0 0,-1-1-1 0 0,0 0 0 0 0,0 0 0 0 0,0 0 0 0 0,1 0 0 0 0,-1 0 0 0 0,0 0 72 0 0,4 0-1684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54 9672 0 0,'0'0'440'0'0,"0"0"-6"0"0,0 0-134 0 0,0 0 462 0 0,0 2 227 0 0,0 39 3689 0 0,0 33-3111 0 0,1-73-1508 0 0,3-1-61 0 0,-1-1-27 0 0,0 0 0 0 0,0 0 0 0 0,0 0 0 0 0,0-1 0 0 0,0 1 0 0 0,-1-1 0 0 0,1 0 0 0 0,0 0 0 0 0,-1 0 0 0 0,0 0 0 0 0,1 0 0 0 0,-1-1 29 0 0,0 1-32 0 0,2-2-10 0 0,-1 0-1 0 0,1 0 1 0 0,-1 0-1 0 0,0-1 0 0 0,1-2 43 0 0,13-18-125 0 0,-3 9 60 0 0,-11 12 62 0 0,0 0 0 0 0,0 0-1 0 0,0 1 1 0 0,0-1 0 0 0,0 1-1 0 0,1 0 1 0 0,0 0-1 0 0,0 1 1 0 0,0-1 0 0 0,0 1-1 0 0,3-2 4 0 0,-7 4 17 0 0,1-1 0 0 0,0 1 0 0 0,0 0 0 0 0,0 0-1 0 0,0-1 1 0 0,-1 1 0 0 0,1 0 0 0 0,0 0 0 0 0,0 0-1 0 0,0 0 1 0 0,0 0 0 0 0,-1 0 0 0 0,1 0 0 0 0,0 1 0 0 0,0-1-1 0 0,0 0 1 0 0,0 0 0 0 0,-1 1 0 0 0,1-1 0 0 0,0 0-1 0 0,0 1 1 0 0,-1-1 0 0 0,1 1 0 0 0,0-1 0 0 0,-1 1-1 0 0,1-1 1 0 0,0 1 0 0 0,-1 0 0 0 0,1-1 0 0 0,-1 1-1 0 0,1 0 1 0 0,-1-1 0 0 0,1 1 0 0 0,-1 0-17 0 0,2 3 37 0 0,0 1 1 0 0,0-1 0 0 0,-1 1-1 0 0,0-1 1 0 0,0 1-1 0 0,0 0-37 0 0,4 15 134 0 0,-4-16-111 0 0,0 0 0 0 0,0 0 0 0 0,0 0-1 0 0,0 0 1 0 0,-1 0 0 0 0,0 0 0 0 0,0 3-23 0 0,1 14 69 0 0,-1-13-58 0 0,0-6 32 0 0,0 2-22 0 0,0-3 32 0 0,2-2-43 0 0,-1 0-1 0 0,0-1 0 0 0,0 1 0 0 0,1-1 0 0 0,-1 1 0 0 0,0-1 0 0 0,0 1 1 0 0,-1-1-1 0 0,1 0 0 0 0,0 1 0 0 0,-1-1 0 0 0,1 0 0 0 0,0 0 0 0 0,-1 0-9 0 0,1-1 7 0 0,0-1 0 0 0,0 0-1 0 0,1 1 1 0 0,-1 0 0 0 0,1-1-1 0 0,0 1 1 0 0,0 0 0 0 0,2-3-7 0 0,-1 2 1 0 0,-1 1 1 0 0,1-1 0 0 0,-1-1-1 0 0,0 1 1 0 0,-1 0 0 0 0,1 0-2 0 0,7-17 11 0 0,-7 17 7 0 0,3-4 45 0 0,0 0 0 0 0,0 0 0 0 0,1 0 0 0 0,1-1-63 0 0,-5 7 22 0 0,0 0 0 0 0,0 0 0 0 0,0 1 0 0 0,0-1-1 0 0,0 1 1 0 0,0-1 0 0 0,0 1 0 0 0,0 0 0 0 0,0 0-1 0 0,1 0 1 0 0,-1 0 0 0 0,1 0 0 0 0,-1 0 0 0 0,0 1-1 0 0,1-1 1 0 0,-1 1 0 0 0,1-1 0 0 0,0 1-22 0 0,1 0 33 0 0,-1 1 0 0 0,1-1 0 0 0,-1 1 0 0 0,0-1 0 0 0,1 1 0 0 0,-1 0 0 0 0,0 1 0 0 0,0-1 0 0 0,1 0 0 0 0,-1 1 0 0 0,0 0 0 0 0,0-1 0 0 0,-1 1 0 0 0,1 1 0 0 0,0-1 0 0 0,-1 0 0 0 0,1 0 0 0 0,-1 1 0 0 0,0 0 0 0 0,1-1 0 0 0,-1 1 0 0 0,0 1-33 0 0,5 5-6 0 0,-6-7 14 0 0,1 0 1 0 0,-1 0-1 0 0,0 0 1 0 0,1 0-1 0 0,-1 1 1 0 0,0-1-1 0 0,0 0 1 0 0,0 1-1 0 0,-1-1 1 0 0,1 0-1 0 0,-1 1 1 0 0,1-1-1 0 0,-1 1-8 0 0,1 1 17 0 0,0 0 0 0 0,0-1 0 0 0,0 1-1 0 0,0 0 1 0 0,2 3-17 0 0,5 16-4 0 0,-4-12 4 0 0,-4-8-1 0 0,1-1-1 0 0,0 1 1 0 0,0 0 0 0 0,-1-1 0 0 0,0 1-1 0 0,1 0 1 0 0,-1 0 0 0 0,0-1-1 0 0,0 3 2 0 0,-1-3-67 0 0,2 0-1 0 0,-1 0 0 0 0,0 0 1 0 0,0 1-1 0 0,1-1 0 0 0,-1 0 0 0 0,1 0 1 0 0,0 0-1 0 0,-1 0 0 0 0,1 0 1 0 0,0 0-1 0 0,1 1 68 0 0,5 7-4929 0 0,-6-9 3235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128 41 8288 0 0,'1'-3'58'0'0,"0"1"58"0"0,-1-1-1 0 0,1 1 1 0 0,-1 0-1 0 0,0-1 0 0 0,1 1 1 0 0,-1-1-1 0 0,0 1 1 0 0,0 0-1 0 0,-1-2-115 0 0,1 3 7 0 0,0 1 162 0 0,0-1 0 0 0,0 0 0 0 0,0 1-1 0 0,-1-1 1 0 0,1 1 0 0 0,0-1 0 0 0,-1 0 0 0 0,1 1 0 0 0,0-1 0 0 0,-1 1 0 0 0,1-1 0 0 0,-1 1 0 0 0,1-1 0 0 0,-1 1 0 0 0,1 0 0 0 0,-1-1 0 0 0,1 1 0 0 0,-1 0 0 0 0,1-1 0 0 0,-1 1-1 0 0,0 0 1 0 0,1 0 0 0 0,-1-1 0 0 0,0 1 0 0 0,1 0 0 0 0,-1 0 0 0 0,1 0 0 0 0,-1 0 0 0 0,0 0 0 0 0,1 0 0 0 0,-1 0 0 0 0,0 0 0 0 0,0 0-169 0 0,-21 2 1991 0 0,-1 12-782 0 0,11-6-730 0 0,8-5-393 0 0,1 0 1 0 0,-1 1-1 0 0,1-1 0 0 0,-1 1 0 0 0,1 0 1 0 0,0 0-1 0 0,1 0 0 0 0,-1 0 1 0 0,1 1-1 0 0,-1-1 0 0 0,0 3-86 0 0,-1 4 81 0 0,0-1 0 0 0,1 1 0 0 0,0-1 0 0 0,-1 10-81 0 0,3-14 4 0 0,0 0-1 0 0,1 0 0 0 0,0 0 1 0 0,0 1-1 0 0,1-1 0 0 0,-1 0 1 0 0,1 0-1 0 0,1 0 0 0 0,-1 1-3 0 0,0-4-10 0 0,0 0-1 0 0,1 0 0 0 0,-1 0 0 0 0,0 0 0 0 0,1 0 1 0 0,0 0-1 0 0,-1 0 0 0 0,1-1 0 0 0,0 1 1 0 0,1 0-1 0 0,-1-1 0 0 0,0 0 0 0 0,1 0 0 0 0,-1 1 1 0 0,1-1-1 0 0,0-1 0 0 0,0 1 11 0 0,-1-1-46 0 0,0 0 0 0 0,0 0 0 0 0,1-1 0 0 0,-1 0 0 0 0,0 1 0 0 0,0-1 0 0 0,0 0 0 0 0,0 0 0 0 0,1 0 1 0 0,-1 0-1 0 0,0 0 0 0 0,0-1 0 0 0,0 1 0 0 0,0-1 0 0 0,0 0 0 0 0,0 1 0 0 0,0-1 0 0 0,0 0 0 0 0,0 0 0 0 0,0 0 0 0 0,0 0 0 0 0,0 0 0 0 0,0-1 0 0 0,-1 1 0 0 0,1-1 0 0 0,0 1 0 0 0,-1-1 46 0 0,4-2-29 0 0,-1 0 0 0 0,0 0-1 0 0,-1-1 1 0 0,1 1-1 0 0,-1-1 1 0 0,0 0 0 0 0,0 0-1 0 0,0 0 1 0 0,-1 0-1 0 0,0 0 30 0 0,15-31-62 0 0,-13 28 63 0 0,0-1 1 0 0,0 1 0 0 0,-1-1-1 0 0,0 0-1 0 0,8-15 212 0 0,-9 22-127 0 0,-1 0-1 0 0,0-1 0 0 0,1 1 1 0 0,-1 0-1 0 0,0-1 1 0 0,0 1-1 0 0,-1-1 1 0 0,1 1-1 0 0,0-1 0 0 0,-1-2-84 0 0,0 4 176 0 0,0 1 0 0 0,0 0-6 0 0,0 0-29 0 0,0 0-12 0 0,1 0-120 0 0,-1 0 0 0 0,0 1-1 0 0,0-1 1 0 0,0 0-1 0 0,1 0 1 0 0,-1 0-1 0 0,0 1 1 0 0,0-1 0 0 0,0 0-1 0 0,0 0 1 0 0,0 1-1 0 0,1-1 1 0 0,-1 0-1 0 0,0 0 1 0 0,0 1-1 0 0,0-1 1 0 0,0 0 0 0 0,0 1-1 0 0,0-1 1 0 0,0 0-1 0 0,0 0 1 0 0,0 1-1 0 0,0-1 1 0 0,0 0 0 0 0,0 0-1 0 0,0 1 1 0 0,0-1-1 0 0,0 0 1 0 0,0 1-1 0 0,-1-1-8 0 0,0 10 56 0 0,1-9-42 0 0,-1 8 24 0 0,1 0 0 0 0,-1 0 0 0 0,2 1 0 0 0,0-1 0 0 0,0 0 0 0 0,0 1-38 0 0,1-1 16 0 0,-1 1-49 0 0,0 1 1 0 0,1-1-1 0 0,1 0 1 0 0,0 0-1 0 0,0 0 1 0 0,1 0-1 0 0,0 0 0 0 0,1-1 1 0 0,0 1-1 0 0,0-1 1 0 0,1 0-1 0 0,0-1 1 0 0,1 0-1 0 0,2 3 33 0 0,-4-8-2312 0 0,1-5 942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2.982"/>
    </inkml:context>
    <inkml:brush xml:id="br0">
      <inkml:brushProperty name="width" value="0.05" units="cm"/>
      <inkml:brushProperty name="height" value="0.05" units="cm"/>
      <inkml:brushProperty name="color" value="#849398"/>
    </inkml:brush>
  </inkml:definitions>
  <inkml:trace contextRef="#ctx0" brushRef="#br0">10 15 3600 0 0,'0'0'165'0'0,"-9"0"1682"0"0,8 0 1669 0 0,37-2-504 0 0,20-3-3012 0 0,-20 1 876 0 0,23 1-876 0 0,-22 2 365 0 0,24 1 460 0 0,-1 2 1 0 0,13 5-826 0 0,-23-2 288 0 0,-14-1 16 0 0,0 2 0 0 0,9 3-304 0 0,-17-2-17 0 0,0 1 0 0 0,-1 2 0 0 0,25 12 17 0 0,35 13 221 0 0,-67-25-163 0 0,-10-6-56 0 0,-1 1 0 0 0,0 0 0 0 0,0 0 0 0 0,-1 1 0 0 0,1 0 0 0 0,2 3-2 0 0,46 43 133 0 0,-35-33-27 0 0,-1 1 1 0 0,0 0 0 0 0,-1 1-1 0 0,-2 2 1 0 0,13 18-107 0 0,10 29 1021 0 0,14 37-1021 0 0,-36-70 90 0 0,-11-23-38 0 0,0 0 0 0 0,-2 1 0 0 0,1 0 0 0 0,0 8-52 0 0,17 49 192 0 0,-14-43-81 0 0,-1 0 0 0 0,1 10-111 0 0,1 15 268 0 0,-3-18-54 0 0,-1 0 1 0 0,-2 0-1 0 0,1 36-214 0 0,-6 95 537 0 0,5-54-321 0 0,1 128 248 0 0,3-142-136 0 0,4 0 0 0 0,17 63-328 0 0,19 64 316 0 0,-36-173-221 0 0,3-1 0 0 0,1-1-1 0 0,3-1 1 0 0,2 0 0 0 0,2-2-1 0 0,19 27-94 0 0,-18-39 83 0 0,2-1-1 0 0,1-1 0 0 0,21 19-82 0 0,-26-32 161 0 0,0 0 1 0 0,11 6-162 0 0,-4-4 90 0 0,-11-9-58 0 0,1 0 0 0 0,0-2 0 0 0,0 0 0 0 0,2-1 0 0 0,-1-1 0 0 0,1-1 0 0 0,1-2 0 0 0,-1 0 0 0 0,15 3-32 0 0,-26-9-193 0 0,-1 0 0 0 0,1 0 0 0 0,-1-1 0 0 0,1 0 0 0 0,-1-1 0 0 0,0 0 0 0 0,1 0 0 0 0,-1-1 0 0 0,0-1 0 0 0,0 0 0 0 0,0 0 0 0 0,0-1 0 0 0,0 0 0 0 0,6-4 193 0 0,5-6-1874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1 14368 0 0,'0'0'330'0'0,"0"0"45"0"0,0 0 17 0 0,0 0-47 0 0,0 0-187 0 0,0 0 46 0 0,0 0 41 0 0,0 0 9 0 0,0 0-19 0 0,0 0-91 0 0,8 13-781 0 0,-3-8-439 0 0,2 1-61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6 10136 0 0,'0'0'464'0'0,"0"0"-10"0"0,0 0-98 0 0,0 0 676 0 0,0 0 326 0 0,0 0 67 0 0,0 0-49 0 0,0 0-262 0 0,0 0-111 0 0,0 0-19 0 0,0 0-85 0 0,0 0-333 0 0,0 0-146 0 0,0 0-32 0 0,0 0-52 0 0,3 0-447 0 0,-2-1-5800 0 0,1-4-1082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11 27 7920 0 0,'-11'3'1833'0'0,"19"-4"1907"0"0,16-1-2261 0 0,86-4 707 0 0,2 0-1001 0 0,-107 6-1143 0 0,1-1 0 0 0,0 0-1 0 0,-1 0 1 0 0,1 0 0 0 0,4-2-42 0 0,-4 1 7 0 0,1 0 0 0 0,0 1 0 0 0,-1 0 0 0 0,1 0 0 0 0,0 0 0 0 0,0 1-7 0 0,-6 0-101 0 0,-1 0-1 0 0,0 0-174 0 0,0 0-754 0 0,0 0-327 0 0,0 0-67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3 16 6912 0 0,'0'0'-17'0'0,"-1"-1"0"0"0,1 1 0 0 0,0 0 1 0 0,0 0-1 0 0,0-1 0 0 0,0 1 0 0 0,-1 0 0 0 0,1-1 1 0 0,0 1-1 0 0,0 0 0 0 0,0-1 0 0 0,0 1 0 0 0,0 0 1 0 0,0 0-1 0 0,0-1 0 0 0,0 1 0 0 0,0 0 0 0 0,0-1 1 0 0,0 1-1 0 0,0 0 0 0 0,0-1 0 0 0,0 1 0 0 0,0 0 1 0 0,0-1-1 0 0,0 1 0 0 0,1-1 17 0 0,-1 1 306 0 0,0 0-1 0 0,0-1 1 0 0,0 1-1 0 0,1 0 1 0 0,-1-1-1 0 0,0 1 1 0 0,0-1 0 0 0,1 1-1 0 0,-1 0 1 0 0,0-1-1 0 0,0 1 1 0 0,1 0 0 0 0,-1 0-1 0 0,1-1 1 0 0,-1 1-1 0 0,0 0 1 0 0,1 0 0 0 0,-1 0-1 0 0,0-1 1 0 0,1 1-1 0 0,-1 0 1 0 0,1 0 0 0 0,-1 0-1 0 0,1 0 1 0 0,-1 0-1 0 0,0 0 1 0 0,1 0 0 0 0,-1 0-1 0 0,1 0 1 0 0,-1 0-1 0 0,1 0 1 0 0,-1 0 0 0 0,0 0-1 0 0,1 0-305 0 0,5 7 1316 0 0,-5-4-1266 0 0,0 1 0 0 0,0 0 0 0 0,0 0 1 0 0,0 0-1 0 0,-1 0 0 0 0,0 0 0 0 0,0 0 1 0 0,0 0-1 0 0,0 0 0 0 0,-1 0 0 0 0,0 0 0 0 0,1 0 1 0 0,-1 0-1 0 0,-2 3-50 0 0,2-1 47 0 0,-1 0 0 0 0,1 0 1 0 0,0 0-1 0 0,1 0 0 0 0,-1 0 0 0 0,1 2-47 0 0,1 12 97 0 0,-1 0 0 0 0,-1 8-97 0 0,0 30 13 0 0,4-25 119 0 0,-3 0-1 0 0,0 0 0 0 0,-2 0 1 0 0,-2 0-1 0 0,-2 6-131 0 0,5-36 1 0 0,1 0 0 0 0,-1 0-1 0 0,1-1 1 0 0,0 1 0 0 0,-1 0 0 0 0,1 0-1 0 0,1 0 1 0 0,-1 0 0 0 0,0 0-1 0 0,1 0 1 0 0,-1-1 0 0 0,1 1-1 0 0,0 0 1 0 0,0 0 0 0 0,0-1 0 0 0,0 1-1 0 0,0 0 1 0 0,1-1 0 0 0,-1 0-1 0 0,1 1 1 0 0,1 1-1 0 0,0 3 130 0 0,1 0 85 0 0,-3-6-177 0 0,0-1 0 0 0,0 1 0 0 0,0-1 0 0 0,0 1-1 0 0,0-1 1 0 0,0 1 0 0 0,1-1 0 0 0,-1 0-1 0 0,0 0 1 0 0,0 0 0 0 0,0 1 0 0 0,1-1 0 0 0,-1 0-1 0 0,0 0 1 0 0,0 0 0 0 0,0-1 0 0 0,1 1-38 0 0,23-5 35 0 0,-13 2 23 0 0,80-12-58 0 0,-55 11 0 0 0,0 2 0 0 0,2 1 0 0 0,37-2-14 0 0,-47 6-240 0 0,-28-3-79 0 0,12-4-2558 0 0,-13 0 1176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1 42 12528 0 0,'0'0'572'0'0,"0"0"-11"0"0,2 0-364 0 0,17-1 118 0 0,1-1 1 0 0,0-1-1 0 0,9-3-315 0 0,30-4 836 0 0,18 5 35 0 0,53-7-1617 0 0,-108 9 253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5 1 10680 0 0,'0'0'241'0'0,"0"0"38"0"0,0 0 11 0 0,0 0-28 0 0,3 5-158 0 0,-2 1 212 0 0,-1-1 0 0 0,0 0 0 0 0,0 1 0 0 0,0-1 1 0 0,0 1-1 0 0,-2 3-316 0 0,0 17 1097 0 0,0 11 244 0 0,0-28-1143 0 0,2 0-1 0 0,-1 1 1 0 0,1-1 0 0 0,1 0-1 0 0,0 3-197 0 0,5 26 318 0 0,-5-36-254 0 0,3 6 44 0 0,5-16-116 0 0,-7 6 44 0 0,-1-1 0 0 0,1 0 1 0 0,-1 1-1 0 0,1-1 0 0 0,-1 0 1 0 0,0 0-1 0 0,0-1-36 0 0,4-9 36 0 0,6-24-36 0 0,-3 14-51 0 0,-6 17 24 0 0,0 0-1 0 0,1 0 0 0 0,0 0 1 0 0,-1 1-1 0 0,4-5 28 0 0,3-2 108 0 0,-8 9-56 0 0,1 0 0 0 0,0 0-1 0 0,0 0 1 0 0,1 0 0 0 0,-1 1 0 0 0,0-1-1 0 0,1 1 1 0 0,0 0 0 0 0,-1 0 0 0 0,1 0-1 0 0,3-2-51 0 0,-1 2 63 0 0,-3 0 22 0 0,0 1-1 0 0,1 0 1 0 0,-1-1-1 0 0,1 1 0 0 0,0 1 1 0 0,-1-1-1 0 0,2 0-84 0 0,-3 1 38 0 0,0 0-1 0 0,0 0 1 0 0,1 0 0 0 0,-1 0-1 0 0,0 0 1 0 0,0 0-1 0 0,0 1 1 0 0,0-1 0 0 0,0 0-1 0 0,0 1 1 0 0,1-1-1 0 0,-1 1 1 0 0,0-1-1 0 0,0 1 1 0 0,0 0 0 0 0,0-1-1 0 0,-1 1 1 0 0,1 0-1 0 0,0 0-37 0 0,3 3 31 0 0,0 1 0 0 0,-1 0-1 0 0,0 0 1 0 0,0 0 0 0 0,0 0-1 0 0,0 0 1 0 0,-1 1 0 0 0,0-1-1 0 0,0 1 1 0 0,-1 0 0 0 0,1-1-1 0 0,-1 1 1 0 0,0 3-31 0 0,5 13 94 0 0,-5-18-95 0 0,0-1 0 0 0,0 0 1 0 0,0 1-1 0 0,-1-1 0 0 0,1 1 0 0 0,-1 2 1 0 0,1 0-8 0 0,0 0 0 0 0,-1-1 0 0 0,2 1-1 0 0,-1-1 1 0 0,1 1 0 0 0,-1-1 0 0 0,1 0-1 0 0,1 0 1 0 0,-1 0 0 0 0,1 0 0 0 0,1 1 8 0 0,-3-4-167 0 0,1-1 1 0 0,-1 1-1 0 0,1-1 0 0 0,-1 0 1 0 0,1 0-1 0 0,0 0 1 0 0,-1 0-1 0 0,1 0 1 0 0,0 0-1 0 0,0 0 0 0 0,0 0 1 0 0,0-1-1 0 0,0 1 1 0 0,0-1-1 0 0,1 1 167 0 0,7-1-1322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30 1 10968 0 0,'0'0'36'0'0,"0"0"1"0"0,0 0 0 0 0,0 0 0 0 0,1 0 0 0 0,-1 0-1 0 0,0 0 1 0 0,0 0 0 0 0,0 0 0 0 0,1 0 0 0 0,-1 0-1 0 0,0 0 1 0 0,0 0 0 0 0,0 0 0 0 0,1 1 0 0 0,-1-1-1 0 0,0 0 1 0 0,0 0 0 0 0,0 0 0 0 0,0 0 0 0 0,0 0 0 0 0,1 0-1 0 0,-1 1 1 0 0,0-1 0 0 0,0 0 0 0 0,0 0 0 0 0,0 0-1 0 0,0 0 1 0 0,0 1 0 0 0,1-1 0 0 0,-1 0 0 0 0,0 0-1 0 0,0 0 1 0 0,0 1 0 0 0,0-1 0 0 0,0 0 0 0 0,0 0-1 0 0,0 0 1 0 0,0 1 0 0 0,0-1 0 0 0,0 0 0 0 0,0 0-1 0 0,0 0 1 0 0,0 1 0 0 0,0-1 0 0 0,0 0 0 0 0,0 0-1 0 0,0 0 1 0 0,0 1 0 0 0,-1-1 0 0 0,1 0 0 0 0,0 0-1 0 0,0 0-36 0 0,-8 18 1751 0 0,6-15-1492 0 0,0 1 1 0 0,0-1-1 0 0,0 1 1 0 0,1 0-1 0 0,-1 0 1 0 0,1 0-260 0 0,-5 18 853 0 0,5-19-721 0 0,-1 1 0 0 0,1-1 0 0 0,0 1 1 0 0,0 0-1 0 0,1 0 0 0 0,-1-1 0 0 0,1 1 0 0 0,0 0 0 0 0,0 2-132 0 0,0 0 75 0 0,1 0 0 0 0,0 0-1 0 0,1 0 1 0 0,-1-1 0 0 0,1 1-1 0 0,0 0 1 0 0,0-1 0 0 0,1 0-1 0 0,0 1 1 0 0,0-1 0 0 0,0 0-1 0 0,2 2-74 0 0,5 6-20 0 0,-8-10 17 0 0,-1-1-1 0 0,1 1 0 0 0,0-1 1 0 0,0 0-1 0 0,0 0 0 0 0,0 0 1 0 0,1 0-1 0 0,-1 0 0 0 0,1 0 1 0 0,-1 0-1 0 0,1-1 0 0 0,2 2 4 0 0,3 1 13 0 0,0-1 0 0 0,1 1 0 0 0,-1-2 0 0 0,1 1 0 0 0,0-1 0 0 0,5 0-13 0 0,-11-1-3 0 0,0-1-1 0 0,1 0 1 0 0,-1 0-1 0 0,1-1 1 0 0,-1 1-1 0 0,1-1 1 0 0,-1 0-1 0 0,0 1 1 0 0,1-1-1 0 0,-1-1 1 0 0,0 1-1 0 0,0 0 1 0 0,0-1-1 0 0,0 0 1 0 0,0 0-1 0 0,0 0 1 0 0,0 0-1 0 0,0-1 4 0 0,1 0-20 0 0,2-2-9 0 0,0-1 0 0 0,0 0-1 0 0,0 0 1 0 0,0-1 29 0 0,-4 4-2 0 0,-1 1 1 0 0,1-1-1 0 0,-1 1 0 0 0,0-1 1 0 0,0 0-1 0 0,0 1 0 0 0,0-1 1 0 0,0 0-1 0 0,0 0 0 0 0,-1 0 1 0 0,1 1-1 0 0,-1-1 0 0 0,0-3 2 0 0,0-2 0 0 0,-1-1 0 0 0,0 1 0 0 0,0-1 0 0 0,-1 1 0 0 0,0 0 0 0 0,-1 0 0 0 0,0 0 0 0 0,0 0 0 0 0,-1 0 0 0 0,0-1 0 0 0,1 5 0 0 0,0 1-1 0 0,0 0 0 0 0,0 0 0 0 0,0 0 1 0 0,0 0-1 0 0,0 0 0 0 0,-1 1 0 0 0,1-1 1 0 0,-1 1-1 0 0,0 0 0 0 0,1 0 0 0 0,-1 0 1 0 0,-3 0 0 0 0,-2-2-39 0 0,0 1 0 0 0,0 0 0 0 0,-1 1 0 0 0,0 0 0 0 0,-5 0 39 0 0,11 2-73 0 0,-1 0-1 0 0,0 0 0 0 0,1 1 1 0 0,-1-1-1 0 0,0 1 0 0 0,1 0 1 0 0,-1 1-1 0 0,1-1 0 0 0,-2 1 74 0 0,-12 4-893 0 0,17-6 280 0 0,1 9-4540 0 0,2 6 752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41 1 4608 0 0,'0'0'208'0'0,"0"0"292"0"0,0 0 1100 0 0,-3 2 4561 0 0,-4 7-4382 0 0,2 1-1429 0 0,0 0 1 0 0,1 0-1 0 0,0 0 1 0 0,1 1-1 0 0,0 0 1 0 0,1 0-1 0 0,0 0 1 0 0,1 0-351 0 0,0-5 36 0 0,0 0 1 0 0,1 1-1 0 0,0-1 1 0 0,1 0-1 0 0,-1 1 1 0 0,1-1-1 0 0,0 0 1 0 0,1 0-1 0 0,-1 0 1 0 0,1 0-1 0 0,0 0 1 0 0,1 0-1 0 0,0 0 1 0 0,0-1-1 0 0,0 1-36 0 0,0-3 1 0 0,1 0 0 0 0,-1 0 0 0 0,1 0 0 0 0,0-1 0 0 0,0 1 0 0 0,0-1-1 0 0,0 0 1 0 0,1 0 0 0 0,-1-1 0 0 0,0 1 0 0 0,1-1 0 0 0,-1 0 0 0 0,1 0-1 0 0,1 0 0 0 0,-3-1 7 0 0,0 0 0 0 0,0-1 0 0 0,1 1 0 0 0,-1-1-1 0 0,0 0 1 0 0,0 0 0 0 0,0 0 0 0 0,0 0-1 0 0,0-1 1 0 0,-1 1 0 0 0,1-1 0 0 0,0 0-1 0 0,0 1 1 0 0,1-3-7 0 0,6-2-95 0 0,-4 0 22 0 0,0 0-1 0 0,0 0 0 0 0,0 0 0 0 0,-1-1 0 0 0,1 1 1 0 0,-2-1-1 0 0,1-1 0 0 0,-1 1 0 0 0,0 0 0 0 0,-1-1 0 0 0,2-4 74 0 0,2-9 203 0 0,-1-1-1 0 0,1-15-202 0 0,-5 29 154 0 0,-1-21 269 0 0,-1 29-215 0 0,0 0 42 0 0,0 0 6 0 0,0 0-5 0 0,0 0-22 0 0,0 0-5 0 0,0 0 0 0 0,0 0-21 0 0,0 23 69 0 0,2-12-220 0 0,-2 0 0 0 0,1-1-1 0 0,-1 4-51 0 0,-1-5 34 0 0,2 0-1 0 0,-1 0 1 0 0,1 1-1 0 0,2 7-33 0 0,0-1 10 0 0,-2-13-17 0 0,-1 0-1 0 0,1 0 1 0 0,0 0 0 0 0,-1 0 0 0 0,2 0 0 0 0,-1 0 0 0 0,0 0 0 0 0,0-1-1 0 0,1 1 1 0 0,0 0 0 0 0,0-1 7 0 0,5 10-96 0 0,-5-9-161 0 0,-1 0-1 0 0,1 0 1 0 0,0-1-1 0 0,0 1 1 0 0,0-1-1 0 0,0 1 1 0 0,0-1-1 0 0,1 0 1 0 0,1 1 257 0 0,3 0-1194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172 10 11312 0 0,'0'0'521'0'0,"-5"-5"170"0"0,4 4-653 0 0,0 1 0 0 0,0-1 0 0 0,0 1 1 0 0,0-1-1 0 0,0 1 0 0 0,1-1 0 0 0,-1 1 1 0 0,0 0-1 0 0,0 0 0 0 0,0-1 0 0 0,0 1 1 0 0,0 0-1 0 0,0 0 0 0 0,0 0 0 0 0,0 0 1 0 0,0 0-1 0 0,0 0 0 0 0,0 0 0 0 0,0 1 1 0 0,0-1-1 0 0,0 0-38 0 0,-2 1 187 0 0,0-1-21 0 0,0 0 0 0 0,-1 0 0 0 0,1 1 0 0 0,-1-1 0 0 0,1 1 1 0 0,0 0-1 0 0,-1 0 0 0 0,1 0 0 0 0,0 1 0 0 0,0-1 0 0 0,0 1 0 0 0,0 0 0 0 0,0 0 0 0 0,0 0 0 0 0,1 0 0 0 0,-1 0 0 0 0,0 1-166 0 0,-4 5 366 0 0,0 0 1 0 0,0 1-1 0 0,0 0 0 0 0,-2 7-366 0 0,2-7 215 0 0,6-5-206 0 0,-1-1 0 0 0,1 1 0 0 0,0 0 1 0 0,0-1-1 0 0,0 1 0 0 0,0 0 0 0 0,0-1 1 0 0,1 1-1 0 0,0 0 0 0 0,0 0 0 0 0,0-1 0 0 0,0 1 1 0 0,1 0-1 0 0,-1 0 0 0 0,1-1 0 0 0,0 1 1 0 0,0 0-1 0 0,0-1 0 0 0,1 1 0 0 0,-1-1 1 0 0,1 1-1 0 0,0-1 0 0 0,0 0 0 0 0,0 0 0 0 0,1 1-9 0 0,-1-2-31 0 0,1 0-1 0 0,-1 0 1 0 0,0 0-1 0 0,1 0 0 0 0,-1-1 1 0 0,1 1-1 0 0,0-1 1 0 0,-1 0-1 0 0,1 0 0 0 0,0 0 1 0 0,0 0-1 0 0,0-1 0 0 0,0 1 1 0 0,0-1-1 0 0,0 1 1 0 0,0-1-1 0 0,-1 0 0 0 0,1 0 1 0 0,0 0-1 0 0,0-1 0 0 0,0 1 1 0 0,2-1 31 0 0,-1 0-158 0 0,1-1 0 0 0,-1 1-1 0 0,1-1 1 0 0,-1 0 0 0 0,0 0 0 0 0,0 0 0 0 0,0 0-1 0 0,0-1 1 0 0,0 0 0 0 0,-1 0 0 0 0,1 0 0 0 0,-1 0 0 0 0,3-3 158 0 0,-3 2-11 0 0,-1 1 1 0 0,1-1-1 0 0,-1 0 1 0 0,0 0 0 0 0,0 0-1 0 0,0 0 1 0 0,0 0 0 0 0,-1 0-1 0 0,0 0 1 0 0,0-1 0 0 0,0 1-1 0 0,0 0 1 0 0,-1-1 0 0 0,1 1 10 0 0,-1 3 3 0 0,2-11 499 0 0,0 1-1 0 0,1-1 0 0 0,0 1 0 0 0,5-10-501 0 0,-7 20 354 0 0,-1 1 4 0 0,0 0-28 0 0,0 0-130 0 0,0 0-59 0 0,0 0-12 0 0,4 6 225 0 0,-3 0-220 0 0,1 1 0 0 0,-1-1 1 0 0,1 0-1 0 0,-2 0 0 0 0,1 1 0 0 0,-1 4-134 0 0,4 25 185 0 0,-2-15-59 0 0,0-1-1 0 0,-1 1 0 0 0,-1-1 1 0 0,0 1-1 0 0,-3 8-125 0 0,-1 40 112 0 0,3-40-99 0 0,-1 0 0 0 0,-1-1 0 0 0,-2 1 0 0 0,-1-1-1 0 0,-1 0 1 0 0,-2 1-13 0 0,7-25 0 0 0,0 0 1 0 0,0 0-1 0 0,0 0 0 0 0,-1 0 0 0 0,1 0 0 0 0,-1-1 0 0 0,0 1 0 0 0,0-1 0 0 0,0 0 0 0 0,-1 1 0 0 0,1-2 0 0 0,-1 1 0 0 0,0 0 0 0 0,1-1 1 0 0,-1 1-1 0 0,0-1 0 0 0,-4 1 0 0 0,3 0-1 0 0,0-1-1 0 0,0 0 1 0 0,-1-1 0 0 0,1 1 0 0 0,0-1 0 0 0,-1 0 0 0 0,1-1 0 0 0,-1 1-1 0 0,1-1 1 0 0,-1 0 0 0 0,1 0 0 0 0,-1-1 0 0 0,1 1 0 0 0,-4-2 1 0 0,5 1-192 0 0,1 0 0 0 0,-1 0 0 0 0,1 0 0 0 0,-1 0 0 0 0,1-1 0 0 0,-1 0 0 0 0,1 1 0 0 0,0-1 0 0 0,0 0 0 0 0,-1-1 0 0 0,2 1 0 0 0,-1-1 0 0 0,0 1 0 0 0,0-1 192 0 0,-4-9-6641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32 6 12528 0 0,'0'0'62'0'0,"0"-1"0"0"0,0 1 1 0 0,0 0-1 0 0,0-1 0 0 0,-1 1 1 0 0,1 0-1 0 0,0 0 0 0 0,0-1 1 0 0,0 1-1 0 0,-1 0 1 0 0,1 0-1 0 0,0-1 0 0 0,0 1 1 0 0,0 0-1 0 0,-1 0 0 0 0,1 0 1 0 0,0-1-1 0 0,-1 1 0 0 0,1 0 1 0 0,0 0-1 0 0,0 0 0 0 0,-1 0 1 0 0,1 0-1 0 0,0 0 1 0 0,-1-1-1 0 0,1 1-62 0 0,-2 4 186 0 0,0 0 0 0 0,0 0 0 0 0,0 0 0 0 0,0 0 0 0 0,1 0 0 0 0,0 0 0 0 0,0 1 0 0 0,0 2-186 0 0,-4 40 929 0 0,4-33-696 0 0,-3 41 542 0 0,2 1 0 0 0,4 24-775 0 0,4 67 136 0 0,-5-130-91 0 0,-1 1 1 0 0,-2 10-46 0 0,0 12 182 0 0,2-39-117 0 0,0-1-27 0 0,1-1-92 0 0,5-4 70 0 0,-1-1-1 0 0,0 0 1 0 0,-1-1-1 0 0,1 1 0 0 0,-1-1 1 0 0,-1 0-1 0 0,1 0 0 0 0,1-6-15 0 0,-1 5 148 0 0,0-1-1 0 0,0 1 1 0 0,1 0-1 0 0,0 0 1 0 0,0 1-1 0 0,6-7-147 0 0,-8 11 42 0 0,2-2 193 0 0,1-1-1 0 0,-1 1 0 0 0,1 0 0 0 0,0 1 1 0 0,6-4-235 0 0,-9 7 66 0 0,-1 0 0 0 0,0 0 0 0 0,1 0 0 0 0,-1 0 1 0 0,1 1-1 0 0,-1-1 0 0 0,1 1 0 0 0,-1 0 0 0 0,1-1 0 0 0,-1 1 1 0 0,1 0-1 0 0,0 1 0 0 0,-1-1 0 0 0,1 0 0 0 0,-1 1 0 0 0,1-1 1 0 0,-1 1-1 0 0,1 0 0 0 0,-1 0-66 0 0,3 1 24 0 0,0 0 1 0 0,0 0-1 0 0,0 1 1 0 0,-1 0-1 0 0,1-1 1 0 0,-1 2-1 0 0,0-1 0 0 0,1 0 1 0 0,-2 1-1 0 0,1 0 1 0 0,0 0-1 0 0,-1 0 0 0 0,1 0 1 0 0,-1 0-1 0 0,-1 1 1 0 0,1 0-1 0 0,0-1 1 0 0,-1 1-1 0 0,0 0 0 0 0,0 0 1 0 0,-1 0-1 0 0,1 5-24 0 0,0-4 1 0 0,0 1-1 0 0,0-1 0 0 0,0 1 1 0 0,0-1-1 0 0,2 1 0 0 0,6 18-23 0 0,-2 1-57 0 0,-4-12-1816 0 0,0 0-1 0 0,1-1 1 0 0,3 7 1896 0 0,3-7-6401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54 9704 0 0,'3'-10'786'0'0,"1"0"0"0"0,-1 0 1 0 0,1 0-1 0 0,3-2-786 0 0,-7 11 751 0 0,0 1 1 0 0,0 0 0 0 0,0 0 0 0 0,0 0-67 0 0,0 0-279 0 0,2 18 372 0 0,1 32-537 0 0,-2-1 0 0 0,-3 7-241 0 0,1 19 152 0 0,-1 3-24 0 0,2 54 141 0 0,2-101-192 0 0,0 0 0 0 0,3 0-1 0 0,1 5-76 0 0,-4-29 21 0 0,0-1-1 0 0,0 1 0 0 0,0 0 1 0 0,1-1-1 0 0,0 0 1 0 0,0 0-1 0 0,2 2-20 0 0,-4-6 30 0 0,0 0 1 0 0,0 0-1 0 0,1 0 1 0 0,-1-1-1 0 0,1 1 0 0 0,0 0 1 0 0,-1-1-1 0 0,1 1 1 0 0,0-1-1 0 0,0 1 0 0 0,0-1 1 0 0,0 0-1 0 0,0 0 1 0 0,0 0-1 0 0,1 0 0 0 0,-1 0 1 0 0,0-1-1 0 0,0 1 1 0 0,1 0-1 0 0,-1-1 0 0 0,3 0-30 0 0,0 0 17 0 0,0 0-1 0 0,1-1 0 0 0,-1 0 0 0 0,0 0 0 0 0,0 0 1 0 0,0-1-1 0 0,0 1 0 0 0,0-1 0 0 0,0-1 1 0 0,0 1-1 0 0,1-2-16 0 0,3-2-533 0 0,1 0-1 0 0,-1-1 1 0 0,-1-1 0 0 0,7-6 533 0 0,-13 11-325 0 0,1 0 0 0 0,-1 0 0 0 0,1-1 1 0 0,-1 1-1 0 0,0-1 0 0 0,0 1 0 0 0,0-1 1 0 0,0-4 323 0 0,1 3-319 0 0,5-17-1182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31 4144 0 0,'0'0'319'0'0,"7"-1"1726"0"0,29-5 4694 0 0,20-2-4565 0 0,5-1-996 0 0,-31 5-903 0 0,-1 2 0 0 0,1 1-1 0 0,2 2-274 0 0,2-1-4389 0 0,-14 0-1205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48 1 13072 0 0,'-6'10'988'0'0,"-9"20"-543"0"0,11-23-155 0 0,1-1-1 0 0,-1 1 0 0 0,1 0 0 0 0,1 0 1 0 0,-1 0-1 0 0,1 0 0 0 0,1 0 1 0 0,-1 1-1 0 0,1-1 0 0 0,0 4-289 0 0,1-3 139 0 0,0 1-1 0 0,0-1 1 0 0,1 0 0 0 0,0 0-1 0 0,0-1 1 0 0,1 1 0 0 0,0 0-1 0 0,0 0 1 0 0,1-1 0 0 0,0 1-1 0 0,2 3-138 0 0,-3-7 8 0 0,0 0 0 0 0,0 0 0 0 0,1-1 0 0 0,-1 1 0 0 0,1 0-1 0 0,0-1 1 0 0,0 1 0 0 0,0-1 0 0 0,1 0 0 0 0,-1 0-1 0 0,1 0 1 0 0,0-1 0 0 0,-1 1 0 0 0,1-1 0 0 0,0 0 0 0 0,1 0-1 0 0,-1 0 1 0 0,0-1 0 0 0,0 1 0 0 0,1-1 0 0 0,-1 0-1 0 0,4 0-7 0 0,-3-1 0 0 0,0 0 0 0 0,0 0 0 0 0,0 0-1 0 0,0-1 1 0 0,0 1 0 0 0,0-1 0 0 0,-1-1-1 0 0,1 1 1 0 0,0-1 0 0 0,-1 1 0 0 0,1-2-1 0 0,-1 1 1 0 0,1 0 0 0 0,-1-1 0 0 0,0 0 0 0 0,0 1-1 0 0,0-2 1 0 0,-1 1 0 0 0,1 0 0 0 0,-1-1-1 0 0,1 0 1 0 0,-1 0 0 0 0,2-3 0 0 0,-1 1 4 0 0,-1 0 0 0 0,0 0 0 0 0,0 0 0 0 0,0 0 0 0 0,-1 0 0 0 0,1-1 0 0 0,-2 1 1 0 0,1-1-1 0 0,-1 0 0 0 0,0 1 0 0 0,0-1 0 0 0,-1 0 0 0 0,0 0 0 0 0,0 1 0 0 0,0-1 0 0 0,-1 0 0 0 0,-1-2-4 0 0,1 4 13 0 0,-1-1-1 0 0,0 1 1 0 0,0 0 0 0 0,-1 0-1 0 0,1 0 1 0 0,-1 0-1 0 0,0 0 1 0 0,-1 0-1 0 0,1 1 1 0 0,-1-1-1 0 0,0 1 1 0 0,0 0-1 0 0,0 0 1 0 0,-1 1-1 0 0,-2-3-12 0 0,5 5-46 0 0,-1-1 0 0 0,0 0 0 0 0,0 1 0 0 0,0 0-1 0 0,0-1 1 0 0,0 1 0 0 0,0 0 0 0 0,0 0-1 0 0,0 1 1 0 0,-1-1 0 0 0,1 1 0 0 0,0 0 0 0 0,0 0-1 0 0,-1 0 1 0 0,1 0 0 0 0,0 0 0 0 0,0 1-1 0 0,-1-1 1 0 0,1 1 0 0 0,0 0 0 0 0,0 0 0 0 0,0 0-1 0 0,0 0 1 0 0,-1 1 46 0 0,2 1-4444 0 0,0 5-1486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334 153 13792 0 0,'1'-2'36'0'0,"0"1"15"0"0,0-1-1 0 0,-1 1 0 0 0,1-1 0 0 0,-1 1 1 0 0,1-1-1 0 0,-1 1 0 0 0,1-1 1 0 0,-1 1-1 0 0,0-1 0 0 0,0 0 1 0 0,1 1-1 0 0,-1-1 0 0 0,0 1 1 0 0,-1-1-1 0 0,1 0 0 0 0,0 1 1 0 0,0-1-1 0 0,-1 1 0 0 0,1-1 1 0 0,-1 1-1 0 0,1-1 0 0 0,-1 1 1 0 0,0-1-1 0 0,1 1 0 0 0,-1 0 1 0 0,0-1-1 0 0,0 1 0 0 0,0 0 1 0 0,-1-1-51 0 0,-17-25 531 0 0,11 15-68 0 0,-1 1 0 0 0,1 0-1 0 0,-3-2-462 0 0,8 10 56 0 0,0 1 0 0 0,0-1 0 0 0,0 0 0 0 0,0 1 0 0 0,0-1 0 0 0,-1 1 0 0 0,1 0 0 0 0,-1 0 0 0 0,1 1 0 0 0,-1-1 0 0 0,0 1 0 0 0,0-1 0 0 0,1 1 0 0 0,-1 0 0 0 0,0 1 0 0 0,0-1 0 0 0,0 1 0 0 0,0 0 0 0 0,0-1 0 0 0,0 2 0 0 0,0-1 0 0 0,0 0 0 0 0,-4 2-56 0 0,2-1 55 0 0,0 1 0 0 0,-1 0-1 0 0,1 0 1 0 0,0 0 0 0 0,0 1-1 0 0,0 0 1 0 0,0 0 0 0 0,0 1-1 0 0,1-1 1 0 0,0 1-1 0 0,-1 0 1 0 0,0 2-55 0 0,-1 2 78 0 0,0-1 0 0 0,0 1-1 0 0,1 0 1 0 0,1 1 0 0 0,-1 0 0 0 0,1-1 0 0 0,-2 8-78 0 0,-3 9 18 0 0,1 0-1 0 0,2 0 1 0 0,0 1 0 0 0,2 0 0 0 0,-2 21-18 0 0,1 4 97 0 0,2 1 1 0 0,3 0 0 0 0,1 0-1 0 0,7 38-97 0 0,-5-76 12 0 0,1 0-1 0 0,0 0 0 0 0,1-1 0 0 0,0 1 0 0 0,1-1 0 0 0,1 0 1 0 0,0-1-1 0 0,7 12-11 0 0,-10-19-90 0 0,-2-3 26 0 0,0-1 1 0 0,1 1 0 0 0,-1 0-1 0 0,0 0 1 0 0,0-1-1 0 0,1 1 1 0 0,-1-1 0 0 0,1 1-1 0 0,-1-1 1 0 0,2 1 63 0 0,-2-2-1047 0 0,-1 0-304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4 12 1376 0 0,'-3'-6'236'0'0,"2"2"4337"0"0,12 3 2381 0 0,-6 1-7352 0 0,29 0 1127 0 0,209 4 561 0 0,-220-3-2376 0 0,0-1-3828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73 183 12752 0 0,'0'0'289'0'0,"0"0"40"0"0,0 0 22 0 0,0 2-40 0 0,-1 2-189 0 0,0 0 1 0 0,0 0 0 0 0,0 0 0 0 0,1 0 0 0 0,0 0 0 0 0,0 1 0 0 0,0-1 0 0 0,0 0 0 0 0,1 2-123 0 0,0 9 798 0 0,-1 18 45 0 0,2-1 0 0 0,2 1 0 0 0,0 0 0 0 0,3-1 0 0 0,5 17-843 0 0,-12-44-16 0 0,0-4-60 0 0,0-1-124 0 0,0 0-516 0 0,0 0-225 0 0,0-1-1045 0 0,0-4-4006 0 0</inkml:trace>
  <inkml:trace contextRef="#ctx0" brushRef="#br0" timeOffset="1">1 1 12528 0 0,'0'0'272'0'0,"0"0"56"0"0,0 0 16 0 0,0 0 8 0 0,0 0-280 0 0,0 0-72 0 0,0 0 0 0 0,0 0 0 0 0,0 0 0 0 0,6 4 0 0 0,-2 3 0 0 0,-1-1 0 0 0,0 0-672 0 0,1-4-160 0 0,-4-2-24 0 0,13 4-8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87 9216 0 0,'6'-3'281'0'0,"4"-1"115"0"0,-3 2 2608 0 0,-3 17-991 0 0,-4-9-1872 0 0,1 0-1 0 0,-1 1 0 0 0,0-1 0 0 0,-1 0 1 0 0,1 0-1 0 0,-1 0 0 0 0,-1 0 1 0 0,1 0-1 0 0,-1 0 0 0 0,-1 4-140 0 0,0-3 105 0 0,1 1 1 0 0,0 0-1 0 0,1-1 0 0 0,0 1 0 0 0,0 4-105 0 0,-3 11 248 0 0,4-22-160 0 0,0-1 0 0 0,0 0 10 0 0,0 0 39 0 0,0 0 20 0 0,0 0 3 0 0,0 0-9 0 0,0 0-39 0 0,0 0-15 0 0,0-15 249 0 0,5-2 138 0 0,0 0 0 0 0,1 1 0 0 0,5-9-484 0 0,-5 12 73 0 0,0 0 1 0 0,1 0-1 0 0,1 0 1 0 0,0 1-1 0 0,1 0 1 0 0,0 1-1 0 0,5-5-73 0 0,-8 11 65 0 0,0-1-1 0 0,0 1 1 0 0,0 0-1 0 0,1 1 1 0 0,0 0 0 0 0,0 0-1 0 0,4-2-64 0 0,-9 5 15 0 0,0 0 0 0 0,-1 1 0 0 0,1-1 0 0 0,0 0 0 0 0,-1 1 0 0 0,1-1 0 0 0,0 1 1 0 0,0 0-1 0 0,0-1 0 0 0,0 1 0 0 0,-1 0 0 0 0,1 0 0 0 0,0 0 0 0 0,0 1 0 0 0,0-1 0 0 0,0 0 0 0 0,-1 1 0 0 0,1-1 0 0 0,0 1 0 0 0,0-1 0 0 0,-1 1 0 0 0,1 0 0 0 0,0 0 0 0 0,-1 0 0 0 0,1 0 1 0 0,-1 0-1 0 0,1 0 0 0 0,-1 0 0 0 0,0 0 0 0 0,1 1 0 0 0,-1-1 0 0 0,0 0 0 0 0,0 1 0 0 0,0-1 0 0 0,1 2-15 0 0,5 12 3 0 0,-1-1 0 0 0,0 1-1 0 0,-1 1 1 0 0,0-1 0 0 0,0 8-3 0 0,0-2 0 0 0,1-1-1 0 0,5 13 1 0 0,-5-18 4 0 0,-6-12-58 0 0,2 0-1 0 0,-1 1 1 0 0,0-1-1 0 0,1 0 1 0 0,-1 0-1 0 0,1 0 1 0 0,0 0 54 0 0,3 5-400 0 0,-5-7 245 0 0,1 0 1 0 0,0 1-1 0 0,-1-1 0 0 0,1 0 0 0 0,0 0 0 0 0,0 0 0 0 0,-1 0 0 0 0,1 1 0 0 0,0-1 1 0 0,0 0-1 0 0,0-1 0 0 0,0 1 0 0 0,0 0 0 0 0,1 0 0 0 0,-1 0 0 0 0,0-1 1 0 0,0 1-1 0 0,0 0 0 0 0,1-1 0 0 0,-1 1 0 0 0,0-1 0 0 0,1 0 0 0 0,-1 1 0 0 0,0-1 1 0 0,1 0-1 0 0,-1 0 0 0 0,1 0 155 0 0,13-1-1860 0 0,-1 0-17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167 290 11256 0 0,'-2'-5'130'0'0,"1"3"-45"0"0,0 0-1 0 0,-1 0 1 0 0,1 0-1 0 0,0 0 1 0 0,0 0-1 0 0,-1 1 1 0 0,1-1-1 0 0,-1 0 1 0 0,0 1-1 0 0,1-1 1 0 0,-1 1-1 0 0,0-1 1 0 0,0 1-85 0 0,-14-4-83 0 0,15 5 222 0 0,-1-1 0 0 0,1 1 0 0 0,-1-1 0 0 0,1 1 0 0 0,-1-1 0 0 0,1 1 0 0 0,-1 0 0 0 0,1 0 0 0 0,-1-1 0 0 0,1 1 0 0 0,-1 0 0 0 0,1 1 0 0 0,-1-1 0 0 0,1 0 0 0 0,-1 0 0 0 0,1 1 0 0 0,-1-1 0 0 0,1 0 0 0 0,0 1-1 0 0,-1 0 1 0 0,1-1 0 0 0,-1 1 0 0 0,1 0 0 0 0,0 0 0 0 0,0-1 0 0 0,-1 1 0 0 0,1 0-139 0 0,-6 5 200 0 0,1 0 0 0 0,-1 0 0 0 0,1 0 0 0 0,0 1 0 0 0,0 0 0 0 0,1 0 0 0 0,0 0 0 0 0,0 1 0 0 0,0 1-200 0 0,-1 4 121 0 0,1 0 0 0 0,0 1 0 0 0,0 0 0 0 0,2 0 0 0 0,-1 4-121 0 0,3-14 7 0 0,1 0-1 0 0,0 0 1 0 0,0 0 0 0 0,0 0-1 0 0,0-1 1 0 0,1 1-1 0 0,0 0 1 0 0,-1 0-1 0 0,1-1 1 0 0,1 1-1 0 0,-1 0 1 0 0,0-1-1 0 0,1 1 1 0 0,0-1-1 0 0,0 0 1 0 0,0 1-1 0 0,0-1 1 0 0,1 0-1 0 0,-1 0-6 0 0,0-1-7 0 0,0 0 0 0 0,0 0 0 0 0,0 0 0 0 0,0 0 0 0 0,0-1 0 0 0,0 1 0 0 0,0-1 0 0 0,0 1 0 0 0,1-1 0 0 0,-1 0 0 0 0,0 0 0 0 0,1 0 0 0 0,-1 0 0 0 0,1 0 0 0 0,-1 0 0 0 0,1-1 0 0 0,0 1 0 0 0,-1-1 0 0 0,1 0 0 0 0,0 0 0 0 0,-1 0 0 0 0,1 0 0 0 0,-1 0 0 0 0,1-1 0 0 0,0 1 0 0 0,-1-1 0 0 0,1 0 0 0 0,1 0 7 0 0,2-1-25 0 0,-1-1 0 0 0,1 1-1 0 0,-1-1 1 0 0,0 0 0 0 0,1-1-1 0 0,-2 1 1 0 0,1-1 0 0 0,0 0-1 0 0,-1 0 1 0 0,1 0 0 0 0,-1-1-1 0 0,0 0 1 0 0,-1 0 0 0 0,1 0-1 0 0,-1 0 1 0 0,0 0 0 0 0,0 0-1 0 0,0-3 26 0 0,9-34 12 0 0,-2 0 0 0 0,-1-1-1 0 0,-2-10-11 0 0,1 0 557 0 0,12-39-557 0 0,-1 15 1339 0 0,-14 52-806 0 0,-5 24-381 0 0,0 1-34 0 0,0 0-20 0 0,0 0-2 0 0,0 1-16 0 0,-3 97-63 0 0,0-54-17 0 0,2 0 0 0 0,3 0-1 0 0,1 0 1 0 0,2 5 0 0 0,3-1-68 0 0,2 17-147 0 0,2-24-3520 0 0,-8-30-2542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43 54 11088 0 0,'0'-2'77'0'0,"0"1"1"0"0,0-1-1 0 0,1 0 1 0 0,-1 0 0 0 0,0 0-1 0 0,1 0 1 0 0,0 0-1 0 0,-1 0 1 0 0,1 0-1 0 0,0 1 1 0 0,0-1 0 0 0,1-1-78 0 0,10-24 395 0 0,-11 25 179 0 0,-1 2 194 0 0,0 0 37 0 0,0 0-65 0 0,0 2-312 0 0,2 6-256 0 0,-1 0 1 0 0,0 1 0 0 0,0-1-1 0 0,-1 0 1 0 0,0 0 0 0 0,-1 1-1 0 0,0 2-172 0 0,-4 18 522 0 0,-4 13-522 0 0,-1 6 260 0 0,-4 11 17 0 0,8-38-125 0 0,1 0 0 0 0,1 0-1 0 0,0 10-151 0 0,0 20 238 0 0,1-23 104 0 0,1 19-342 0 0,2-37 35 0 0,0 0 0 0 0,1-1-1 0 0,1 1 1 0 0,0-1 0 0 0,0 0-1 0 0,3 9-34 0 0,-3-14 3 0 0,0 0 0 0 0,0-1 0 0 0,1 1 0 0 0,-1 0 0 0 0,1-1 0 0 0,0 1 0 0 0,0-1 0 0 0,0 0 0 0 0,1 0 0 0 0,-1 0 0 0 0,1 0 0 0 0,-1-1 0 0 0,1 1 0 0 0,0-1 0 0 0,0 0 0 0 0,0 0 0 0 0,0 0 0 0 0,0-1 0 0 0,1 0 0 0 0,-1 0 0 0 0,0 0 0 0 0,1 0 0 0 0,-1 0 0 0 0,1-1 0 0 0,-1 0 0 0 0,4 0-3 0 0,-4 0-235 0 0,0 0-1 0 0,0-1 0 0 0,-1 0 1 0 0,1 1-1 0 0,0-1 1 0 0,-1 0-1 0 0,1-1 0 0 0,-1 1 1 0 0,1-1-1 0 0,-1 0 1 0 0,0 1-1 0 0,3-3 236 0 0,1-4-6002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1 107 11600 0 0,'0'0'530'0'0,"0"0"-7"0"0,0 0-287 0 0,14 6 651 0 0,-6-6-579 0 0,-1 1 1 0 0,1-2-1 0 0,0 1 1 0 0,-1-1 0 0 0,7-1-309 0 0,12-1 583 0 0,10-1 104 0 0,0-2 0 0 0,0-1 0 0 0,13-5-687 0 0,40-8 260 0 0,-70 15-1044 0 0,-1-1-1 0 0,1 0 1 0 0,-1-1-1 0 0,-1-1 1 0 0,7-4 784 0 0,1-2-1437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64 1 12752 0 0,'0'0'586'0'0,"0"0"-15"0"0,0 0-303 0 0,-7 12 963 0 0,5-4-844 0 0,-1 1 1 0 0,1-1 0 0 0,1 0-1 0 0,0 1 1 0 0,0 2-388 0 0,-2 9 493 0 0,-9 78 265 0 0,8-73-527 0 0,0 19-231 0 0,1-1 149 0 0,-4 72 723 0 0,5-66-794 0 0,-2 1 0 0 0,-3 4-78 0 0,7-39 130 0 0,0-14-66 0 0,0-3-10 0 0,1-12-108 0 0,1 0 0 0 0,0 0 0 0 0,1 0 0 0 0,3-4 54 0 0,-3 5 10 0 0,5-12-10 0 0,0 1 0 0 0,3-2 0 0 0,9-25 0 0 0,-19 48 2 0 0,1 0-1 0 0,0 0 1 0 0,0 1-1 0 0,0-1 1 0 0,0 0-1 0 0,0 1 1 0 0,0 0-1 0 0,1-1 0 0 0,-1 1 1 0 0,3-1-2 0 0,3-4 49 0 0,-6 6-37 0 0,0-1 0 0 0,0 1 0 0 0,0 0-1 0 0,0 0 1 0 0,0 0 0 0 0,1 1-1 0 0,-1-1 1 0 0,0 0 0 0 0,1 1 0 0 0,-1 0-1 0 0,0-1 1 0 0,1 1 0 0 0,-1 0-1 0 0,0 0 1 0 0,2 0-12 0 0,-2 0 5 0 0,0 0 0 0 0,0 1-1 0 0,0-1 1 0 0,0 0 0 0 0,0 1-1 0 0,0-1 1 0 0,0 1 0 0 0,0-1 0 0 0,0 1-1 0 0,0 0 1 0 0,0 0 0 0 0,0 0 0 0 0,0 0-1 0 0,0 0 1 0 0,0 1 0 0 0,-1-1-1 0 0,1 1-4 0 0,3 4 39 0 0,0 0 1 0 0,0 1-1 0 0,-1-1 0 0 0,0 1 0 0 0,0 0 0 0 0,-1 0 0 0 0,0 1 0 0 0,0-1 0 0 0,1 7-39 0 0,21 92 64 0 0,-21-89-102 0 0,0-1-1 0 0,2 1 0 0 0,2 4 39 0 0,-6-18-230 0 0,0-1-1 0 0,0 1 0 0 0,0-1 0 0 0,0 1 1 0 0,0-1-1 0 0,0 0 0 0 0,1 1 0 0 0,-1-1 1 0 0,1 0-1 0 0,0-1 0 0 0,-1 1 0 0 0,1 0 1 0 0,0-1-1 0 0,0 0 0 0 0,0 1 231 0 0,5 0-1174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52 128 11144 0 0,'0'0'506'0'0,"0"0"-4"0"0,0 0-248 0 0,0 0 152 0 0,0 0 104 0 0,1 9 568 0 0,0-5-861 0 0,0 0 0 0 0,1 0 0 0 0,0 0 0 0 0,0 0 0 0 0,0-1 0 0 0,0 1 0 0 0,1-1 0 0 0,0 1 0 0 0,-1-1 0 0 0,1 0 0 0 0,0 0 0 0 0,0 0 0 0 0,1-1 0 0 0,-1 1 0 0 0,1-1 0 0 0,-1 0 0 0 0,1 0 0 0 0,1 1-217 0 0,-2-2 62 0 0,0 0 0 0 0,0 0 0 0 0,0 0-1 0 0,1 0 1 0 0,-1 0 0 0 0,0-1 0 0 0,1 1 0 0 0,-1-1-1 0 0,0 0 1 0 0,1 0 0 0 0,-1 0 0 0 0,0-1 0 0 0,1 1-1 0 0,-1-1 1 0 0,0 0 0 0 0,0 0 0 0 0,2 0-62 0 0,0-1 16 0 0,-1-1 1 0 0,1 1-1 0 0,0-1 1 0 0,-1 0-1 0 0,1 0 1 0 0,-1 0-1 0 0,0-1 0 0 0,0 1 1 0 0,0-1-1 0 0,2-4-16 0 0,-2 3-20 0 0,1-1-1 0 0,-1 0 1 0 0,-1 0-1 0 0,1 0 1 0 0,-1-1 0 0 0,0 1-1 0 0,-1-1 1 0 0,1-1 20 0 0,-2 3 6 0 0,1 1 0 0 0,-1-1 0 0 0,-1 0 0 0 0,1 1 0 0 0,-1-1-1 0 0,0 0 1 0 0,0 1 0 0 0,0-1 0 0 0,0 0 0 0 0,-1 1 0 0 0,-1-5-6 0 0,1 7 8 0 0,1-1 0 0 0,-1 1 0 0 0,0 0 0 0 0,0-1 0 0 0,0 1 0 0 0,0 0 0 0 0,-1 0 0 0 0,1 0 0 0 0,0 0 0 0 0,-1 0 0 0 0,0 0 0 0 0,1 0 0 0 0,-1 1 0 0 0,0-1 0 0 0,0 1 0 0 0,0-1 0 0 0,0 1 0 0 0,-2-2-8 0 0,1 2-1 0 0,0 0-1 0 0,0 0 0 0 0,0 1 1 0 0,0-1-1 0 0,0 1 1 0 0,-1-1-1 0 0,1 1 0 0 0,0 0 1 0 0,0 0-1 0 0,0 0 0 0 0,0 0 1 0 0,-1 1-1 0 0,0 0 2 0 0,-4 1-2 0 0,0 0-1 0 0,0 1 1 0 0,0 0 0 0 0,0 1-1 0 0,0-1 1 0 0,1 2-1 0 0,-1-1 1 0 0,1 1-1 0 0,0 0 1 0 0,-2 2 2 0 0,1 1 29 0 0,0 0 0 0 0,0 1 0 0 0,1 0 0 0 0,0 0 0 0 0,1 1 0 0 0,-1 0 1 0 0,2 0-1 0 0,0 0 0 0 0,0 0 0 0 0,1 1 0 0 0,0 0 0 0 0,0 0 0 0 0,2 0 0 0 0,-1 1 0 0 0,1-1 0 0 0,1 1 0 0 0,0-1 0 0 0,1 1 0 0 0,0-1 0 0 0,1 4-29 0 0,0-9 31 0 0,0 0 0 0 0,0-1 0 0 0,1 1 0 0 0,0-1 0 0 0,0 1 0 0 0,0-1 0 0 0,0 0 0 0 0,1 0 0 0 0,0 0 0 0 0,0 0 0 0 0,1 0 0 0 0,2 3-31 0 0,4 2 181 0 0,0-1 0 0 0,0 0 0 0 0,1 0 0 0 0,10 6-181 0 0,-11-10-92 0 0,0 0 0 0 0,0 0-1 0 0,1-1 1 0 0,0 0-1 0 0,2 0 93 0 0,5 2-1407 0 0,5 0-5555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37 7 5064 0 0,'0'0'389'0'0,"1"-1"-40"0"0,2-4 2100 0 0,-4 5 3635 0 0,-4 7-886 0 0,1-1-6926 0 0,-3 11 1934 0 0,2 1 0 0 0,0 0 0 0 0,0 0 1 0 0,2 0-1 0 0,0 1 0 0 0,0 13-206 0 0,3-17 120 0 0,0 0-1 0 0,1 0 1 0 0,1-1 0 0 0,0 1-1 0 0,1-1 1 0 0,0 1 0 0 0,1-1-1 0 0,2 3-119 0 0,-4-13 2 0 0,-1 0 0 0 0,1 0 0 0 0,0 0 1 0 0,0 0-1 0 0,0-1 0 0 0,1 1 0 0 0,-1-1 0 0 0,1 1 0 0 0,0-1 0 0 0,0 0 0 0 0,0 0 0 0 0,1 0 0 0 0,-1 0 0 0 0,1-1 0 0 0,2 2-2 0 0,-4-3-18 0 0,1 1-1 0 0,0-1 1 0 0,-1 0-1 0 0,1 0 1 0 0,0 0 0 0 0,0 0-1 0 0,0-1 1 0 0,0 1 0 0 0,0-1-1 0 0,-1 0 1 0 0,1 0-1 0 0,0 0 1 0 0,0 0 0 0 0,0 0-1 0 0,0-1 1 0 0,0 1 0 0 0,0-1-1 0 0,0 0 1 0 0,0 1 0 0 0,-1-2-1 0 0,1 1 1 0 0,0 0-1 0 0,0-1 19 0 0,3-2-21 0 0,0 0 0 0 0,0 0 0 0 0,0-1 0 0 0,-1 0-1 0 0,1-1 1 0 0,-1 1 0 0 0,0-1 0 0 0,-1 0 0 0 0,1 0-1 0 0,-1 0 1 0 0,-1-1 0 0 0,1 1 0 0 0,-1-1 0 0 0,0 0-1 0 0,0 0 1 0 0,-1 0 0 0 0,0 0 0 0 0,0-1 0 0 0,-1 1-1 0 0,0-2 22 0 0,20-106 11 0 0,-15 83 346 0 0,-6 31-253 0 0,0 1 0 0 0,0 0 0 0 0,0 0-32 0 0,0 0-134 0 0,0 2-60 0 0,-3 39-176 0 0,1-25 449 0 0,1 0 0 0 0,1 12-151 0 0,2 9 621 0 0,-2-16-442 0 0,2 0-1 0 0,0 0 1 0 0,1 0 0 0 0,1 0 0 0 0,3 6-179 0 0,-5-21-59 0 0,0 0 0 0 0,0-1 0 0 0,1 1 0 0 0,0-1 0 0 0,0 0 0 0 0,0 0 0 0 0,4 3 59 0 0,-5-5-309 0 0,0-1-1 0 0,1 1 1 0 0,-1-1 0 0 0,1 0-1 0 0,-1 0 1 0 0,1 0 0 0 0,0 0-1 0 0,0 0 1 0 0,0-1 0 0 0,0 1-1 0 0,0-1 1 0 0,0 0 0 0 0,1 0-1 0 0,1 0 310 0 0,5 0-1398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30 11832 0 0,'5'22'4863'0'0,"0"21"-4863"0"0,-5-23 499 0 0,-1 0 0 0 0,-3 13-499 0 0,0 11 1162 0 0,3-18-698 0 0,8-32-380 0 0,6-29-346 0 0,-11 31 291 0 0,-1 1-1 0 0,1-1 1 0 0,-1 0 0 0 0,0 0 0 0 0,0 1 0 0 0,-1-1-1 0 0,1 0 1 0 0,-1 0 0 0 0,0-3-29 0 0,0 3 3 0 0,0 0 0 0 0,1 0 0 0 0,-1 1-1 0 0,1-1 1 0 0,0 0 0 0 0,0 0 0 0 0,0 1 0 0 0,0-1 0 0 0,0 0 0 0 0,1 1-1 0 0,1-3-2 0 0,14-23 23 0 0,-13 20 22 0 0,1 1-1 0 0,0 0 1 0 0,1 0 0 0 0,3-4-45 0 0,-7 9 22 0 0,22-20 383 0 0,-22 22-375 0 0,0 0-1 0 0,0 0 0 0 0,0 0 0 0 0,0 0 0 0 0,0 0 0 0 0,0 1 0 0 0,0-1 1 0 0,0 0-1 0 0,0 1 0 0 0,0 0 0 0 0,0-1 0 0 0,1 1 0 0 0,0 0-29 0 0,-1 0 25 0 0,-1 0 0 0 0,1 0-1 0 0,-1 0 1 0 0,1 0 0 0 0,0 1-1 0 0,-1-1 1 0 0,1 0 0 0 0,-1 1-1 0 0,1-1 1 0 0,-1 1 0 0 0,1 0-1 0 0,-1-1 1 0 0,0 1-1 0 0,1 0 1 0 0,-1 0 0 0 0,0 0-1 0 0,1 0 1 0 0,-1 0 0 0 0,0 0-1 0 0,0 0 1 0 0,0 0 0 0 0,0 0-1 0 0,0 1 1 0 0,0-1 0 0 0,0 0-1 0 0,0 1-24 0 0,1 3 24 0 0,0 0-1 0 0,-1 1 1 0 0,1-1-1 0 0,-1 1 1 0 0,0-1-1 0 0,0 5-23 0 0,2 10 170 0 0,-3-17-157 0 0,1 0-1 0 0,-1-1 0 0 0,0 1 0 0 0,-1 0 1 0 0,1-1-1 0 0,0 1 0 0 0,-1 1-12 0 0,0 15 2 0 0,3 4-2 0 0,-2-16 0 0 0,1 0 0 0 0,0 0 0 0 0,0 0 0 0 0,0-1 0 0 0,1 1 0 0 0,0-1 0 0 0,0 1 0 0 0,1-1 0 0 0,2 5 0 0 0,0-3-310 0 0,-4-5 309 0 0,0 0-1 0 0,1 0 1 0 0,0 0 0 0 0,0-1-1 0 0,-1 1 1 0 0,1-1-1 0 0,1 0 1 0 0,-1 1-1 0 0,2 0 2 0 0,-1-1-832 0 0,-1-1 0 0 0,1 0 0 0 0,-1 1 0 0 0,1-1 0 0 0,0-1 0 0 0,-1 1 0 0 0,1 0 0 0 0,1 0 832 0 0,12 1-6244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7 3 11056 0 0,'0'0'505'0'0,"-1"-1"-9"0"0,-3-1-175 0 0,3 2 437 0 0,1 0 223 0 0,0 0 47 0 0,0 2-817 0 0,1-1 1 0 0,-1 1-1 0 0,1-1 1 0 0,-1 1-1 0 0,0-1 1 0 0,1 1 0 0 0,-1 0-1 0 0,0-1 1 0 0,0 1-1 0 0,0-1 1 0 0,0 1-1 0 0,0 1-211 0 0,0 5 475 0 0,2 7 114 0 0,2 26-49 0 0,2 35 1479 0 0,-6-57-1872 0 0,-1-15-145 0 0,1 1-1 0 0,-1 0 1 0 0,1 0-1 0 0,0 0 1 0 0,1-1-1 0 0,-1 1 1 0 0,1 0-1 0 0,0-1 1 0 0,0 1-1 0 0,1 0 1 0 0,-1-1-1 0 0,2 4-1 0 0,-2-8-19 0 0,-1 0 0 0 0,0 1 0 0 0,1-1 0 0 0,-1 1 0 0 0,0-1 0 0 0,1 1 0 0 0,-1-1-1 0 0,0 1 1 0 0,0-1 0 0 0,0 1 0 0 0,1-1 0 0 0,-1 1 0 0 0,0-1 0 0 0,0 1 0 0 0,0-1 0 0 0,0 1-1 0 0,0-1 1 0 0,0 1 0 0 0,0-1 0 0 0,0 1 0 0 0,0-1 0 0 0,0 1 0 0 0,0-1 0 0 0,0 1 0 0 0,-1-1-1 0 0,1 1 1 0 0,0 0 19 0 0,0-1-76 0 0,0 0 0 0 0,0 0 0 0 0,1 1 0 0 0,-1-1-1 0 0,0 0 1 0 0,0 0 0 0 0,0 1 0 0 0,1-1-1 0 0,-1 0 1 0 0,0 0 0 0 0,0 0 0 0 0,1 1 0 0 0,-1-1-1 0 0,0 0 1 0 0,0 0 0 0 0,1 0 0 0 0,-1 0 0 0 0,0 0-1 0 0,1 0 1 0 0,-1 1 0 0 0,0-1 0 0 0,1 0-1 0 0,-1 0 1 0 0,0 0 0 0 0,1 0 76 0 0,-1 0-551 0 0,9 3-6188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22 62 7832 0 0,'-3'-2'33'0'0,"3"1"-4"0"0,-1 0 0 0 0,0 1-1 0 0,1-1 1 0 0,-1 1-1 0 0,0-1 1 0 0,1 0-1 0 0,-1 1 1 0 0,1-1-1 0 0,-1 0 1 0 0,1 0 0 0 0,-1 1-1 0 0,1-1 1 0 0,0 0-1 0 0,-1 0 1 0 0,1 0-1 0 0,0 1 1 0 0,0-1-1 0 0,0 0 1 0 0,-1 0 0 0 0,1 0-1 0 0,0 0 1 0 0,0 0-1 0 0,0 0 1 0 0,0 1-1 0 0,1-1 1 0 0,-1 0 0 0 0,0 0-1 0 0,0-1-28 0 0,1 2-4 0 0,-1-1-1 0 0,0 0 0 0 0,0 1 1 0 0,0-1-1 0 0,0 0 1 0 0,-1 1-1 0 0,1-1 1 0 0,0 0-1 0 0,0 1 1 0 0,0-1-1 0 0,0 1 0 0 0,-1-1 1 0 0,1 0-1 0 0,0 1 1 0 0,-1-1-1 0 0,1 1 1 0 0,0-1 4 0 0,-1 1 48 0 0,1 0 0 0 0,0-1 0 0 0,0 1 0 0 0,0 0 0 0 0,-1 0 0 0 0,1 0 0 0 0,0-1 0 0 0,0 1 0 0 0,0 0 0 0 0,0 0 1 0 0,0-1-1 0 0,0 1 0 0 0,0 0 0 0 0,-1 0 0 0 0,1-1 0 0 0,0 1 0 0 0,0 0 0 0 0,0-1 0 0 0,0 1 0 0 0,0 0 0 0 0,0 0 0 0 0,0-1 0 0 0,0 1 1 0 0,0 0-1 0 0,1-1 0 0 0,-1 1 0 0 0,0 0 0 0 0,0 0 0 0 0,0-1 0 0 0,0 1 0 0 0,0 0 0 0 0,0 0 0 0 0,0-1 0 0 0,1 1-48 0 0,-9-15 6944 0 0,17 15-7887 0 0,-4 0-2758 0 0,-3 0-1677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194 3 12584 0 0,'0'0'39'0'0,"0"0"1"0"0,0 0-1 0 0,0 0 1 0 0,0 0 0 0 0,0 0-1 0 0,0 0 1 0 0,0 0-1 0 0,0-1 1 0 0,0 1 0 0 0,0 0-1 0 0,0 0 1 0 0,0 0-1 0 0,0 0 1 0 0,0 0-1 0 0,-1 0 1 0 0,1 0 0 0 0,0 0-1 0 0,0-1 1 0 0,0 1-1 0 0,0 0 1 0 0,0 0 0 0 0,0 0-1 0 0,0 0 1 0 0,0 0-1 0 0,0 0 1 0 0,0 0 0 0 0,0 0-1 0 0,0 0 1 0 0,0 0-1 0 0,0 0 1 0 0,-1-1 0 0 0,1 1-1 0 0,0 0 1 0 0,0 0-1 0 0,0 0 1 0 0,0 0-1 0 0,0 0 1 0 0,0 0 0 0 0,0 0-1 0 0,0 0 1 0 0,-1 0-1 0 0,1 0 1 0 0,0 0 0 0 0,0 0-1 0 0,0 0 1 0 0,0 0-1 0 0,0 0 1 0 0,0 0 0 0 0,0 0-1 0 0,-1 0 1 0 0,1 0-1 0 0,0 0 1 0 0,0 0 0 0 0,0 0-1 0 0,0 0 1 0 0,0 1-1 0 0,0-1 1 0 0,0 0-1 0 0,0 0 1 0 0,0 0 0 0 0,-1 0-40 0 0,1 9 800 0 0,3 14-233 0 0,-2-20-461 0 0,-1 0 0 0 0,0 0 1 0 0,0 0-1 0 0,0 1 0 0 0,-1-1 0 0 0,1 0 0 0 0,-1 0 0 0 0,0 0 0 0 0,0 2-106 0 0,-4 15 398 0 0,-4 59 1888 0 0,-18 66-2286 0 0,16-95 301 0 0,6-16-145 0 0,2 1 1 0 0,1 0-1 0 0,2 15-156 0 0,1-30 115 0 0,1 0 0 0 0,1 0 0 0 0,4 11-115 0 0,-3-8 199 0 0,-3-20-206 0 0,0 1 0 0 0,0-1-1 0 0,1 1 1 0 0,-1-1-1 0 0,1 1 1 0 0,0-1-1 0 0,-1 0 1 0 0,2 1 0 0 0,-1-1-1 0 0,0 0 1 0 0,1 0-1 0 0,-1-1 1 0 0,1 1 0 0 0,0-1-1 0 0,0 1 1 0 0,0-1-1 0 0,0 0 1 0 0,0 0-1 0 0,0 0 1 0 0,1 0 0 0 0,-1-1-1 0 0,1 1 1 0 0,-1-1-1 0 0,1 0 1 0 0,-1 0 0 0 0,1 0-1 0 0,0-1 1 0 0,0 1-1 0 0,-1-1 1 0 0,1 0-1 0 0,0 0 1 0 0,0 0 7 0 0,1-1-138 0 0,0 1 0 0 0,-1-1-1 0 0,1-1 1 0 0,-1 1 0 0 0,1 0 0 0 0,-1-1-1 0 0,1 0 1 0 0,-1 0 0 0 0,0-1 0 0 0,0 1 0 0 0,0-1-1 0 0,0 0 1 0 0,0 0 0 0 0,-1 0 0 0 0,1-1 138 0 0,8-7-1506 0 0</inkml:trace>
  <inkml:trace contextRef="#ctx0" brushRef="#br0" timeOffset="1">8 286 7368 0 0,'0'0'568'0'0,"-1"0"-374"0"0,-4 0-32 0 0,4 0 562 0 0,1 0 240 0 0,0 0 41 0 0,2 0-69 0 0,35 11 574 0 0,-16-4-863 0 0,0-1 0 0 0,0-1 0 0 0,22 2-647 0 0,-8-3 238 0 0,-9-1 29 0 0,21-1-267 0 0,2-2-672 0 0,-16 0-3127 0 0,-2 0-1103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192 5 7368 0 0,'0'0'568'0'0,"-7"-1"-184"0"0,5 0-90 0 0,0 0 1 0 0,1 1-1 0 0,-1-1 1 0 0,0 1-1 0 0,0 0 0 0 0,0 0 1 0 0,1-1-1 0 0,-1 1 1 0 0,0 0-1 0 0,0 0 1 0 0,0 1-1 0 0,0-1 1 0 0,0 0-1 0 0,1 1 0 0 0,-1-1 1 0 0,-1 1-295 0 0,-2 1 311 0 0,1 0-1 0 0,0 0 1 0 0,0 0 0 0 0,0 1 0 0 0,0 0 0 0 0,0 0 0 0 0,0 0-311 0 0,-8 7 679 0 0,1 2 0 0 0,1-1 1 0 0,-9 12-680 0 0,6-4 638 0 0,1 0-1 0 0,-7 15-637 0 0,7-12 254 0 0,10-17-215 0 0,0 1-1 0 0,0-1 1 0 0,1 1-1 0 0,-1-1 1 0 0,1 1-1 0 0,0 0 1 0 0,1-1-1 0 0,-1 1 1 0 0,1 0-1 0 0,0 0 1 0 0,1-1 0 0 0,-1 1-1 0 0,1 0 1 0 0,1 0-1 0 0,-1-1 1 0 0,1 1-1 0 0,-1-1 1 0 0,2 1-1 0 0,-1-1 1 0 0,1 0-1 0 0,0 1-38 0 0,3 2 3 0 0,-3-3-13 0 0,0-1-1 0 0,0 0 1 0 0,0 0 0 0 0,1 0 0 0 0,1 1 10 0 0,-3-4-1 0 0,0 0 0 0 0,0 0 0 0 0,-1 0 0 0 0,1 0 0 0 0,0 0 0 0 0,0 0-1 0 0,0 0 1 0 0,0-1 0 0 0,0 1 0 0 0,1-1 0 0 0,-1 1 0 0 0,0-1 0 0 0,0 0 0 0 0,0 0 0 0 0,1 0 1 0 0,2 0-55 0 0,0 0 1 0 0,-1-1-1 0 0,1 0 0 0 0,0 0 0 0 0,0 0 0 0 0,0-1 0 0 0,-1 1 0 0 0,1-1 0 0 0,0 0 0 0 0,-1-1 0 0 0,0 1 0 0 0,1-1 0 0 0,-1 0 0 0 0,0 0 0 0 0,-1 0 1 0 0,1 0-1 0 0,0-1 0 0 0,-1 1 0 0 0,0-1 0 0 0,0 0 0 0 0,0 0 0 0 0,0 0 0 0 0,-1 0 0 0 0,1-1 0 0 0,-1 1 0 0 0,0-1 0 0 0,0 0 0 0 0,-1 1 0 0 0,0-1 0 0 0,1-1 55 0 0,5-19 1 0 0,2-11-23 0 0,0-21-239 0 0,-4 31 501 0 0,-1 0-1 0 0,-1-1 0 0 0,-1-5-239 0 0,-2 21 808 0 0,2 17-516 0 0,-1 20-249 0 0,1 22 190 0 0,1-1 1 0 0,7 29-234 0 0,-8-66-2 0 0,0-1-1 0 0,0-1 1 0 0,1 1 0 0 0,0 0 0 0 0,1-1 0 0 0,1 2 2 0 0,-3-6-109 0 0,0 0 1 0 0,0 0-1 0 0,0-1 1 0 0,1 1 0 0 0,0-1-1 0 0,0 0 1 0 0,0 1-1 0 0,0-1 1 0 0,0 0 0 0 0,0-1-1 0 0,1 1 1 0 0,-1-1-1 0 0,1 1 1 0 0,0-1 108 0 0,6 1-6602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1 33 10592 0 0,'0'0'488'0'0,"0"0"-12"0"0,0 0-307 0 0,0-3-105 0 0,0 3 168 0 0,0 0 68 0 0,0 0 11 0 0,0 0 37 0 0,7 12 1297 0 0,3 49 959 0 0,-7-53-2396 0 0,-1-3-72 0 0,-1-1-1 0 0,1 0 0 0 0,-1 1 0 0 0,0-1 0 0 0,-1 1 0 0 0,1 0 0 0 0,-1 4-135 0 0,1 3 218 0 0,0-1-1 0 0,1 1 0 0 0,0 0 1 0 0,1 0-218 0 0,-1-3 31 0 0,0-1 0 0 0,0 1 1 0 0,-1-1-1 0 0,0 1 0 0 0,-1 0 1 0 0,0-1-1 0 0,0 1 0 0 0,-2 7-31 0 0,0-6-9 0 0,2-10 11 0 0,0 0 0 0 0,0 1 0 0 0,0-1 1 0 0,0 0-1 0 0,0 0 0 0 0,0 1 0 0 0,0-1 0 0 0,-1 0 0 0 0,1 0 1 0 0,0 1-1 0 0,0-1 0 0 0,0 0 0 0 0,0 0 0 0 0,0 1 0 0 0,0-1 0 0 0,-1 0 1 0 0,1 0-1 0 0,0 0 0 0 0,0 1 0 0 0,0-1 0 0 0,-1 0 0 0 0,1 0 0 0 0,0 0 1 0 0,0 0-1 0 0,0 1 0 0 0,-1-1 0 0 0,1 0 0 0 0,0 0 0 0 0,0 0 0 0 0,-1 0 1 0 0,1 0-1 0 0,0 0 0 0 0,0 0 0 0 0,-1 0 0 0 0,1 0 0 0 0,0 0 1 0 0,0 0-1 0 0,-1 0 0 0 0,1 0 0 0 0,0 0 0 0 0,-1 0 0 0 0,1 0 0 0 0,0 0 1 0 0,0 0-1 0 0,-1 0 0 0 0,1 0 0 0 0,0 0 0 0 0,0 0 0 0 0,-1-1 0 0 0,1 1 1 0 0,0 0-1 0 0,0 0 0 0 0,0 0 0 0 0,-1 0-2 0 0,-1-4 15 0 0,1 1 1 0 0,-1-1-1 0 0,1 0 1 0 0,0 1-1 0 0,-1-1 0 0 0,2 0 1 0 0,-1 0-1 0 0,0 1 0 0 0,1-1 1 0 0,0 0-1 0 0,0-1-15 0 0,-1-3-108 0 0,0 2 111 0 0,1-1-1 0 0,0 1 0 0 0,1 0 1 0 0,0 0-1 0 0,0-3-2 0 0,2-22 300 0 0,-2 15-291 0 0,1-1 0 0 0,0 1 0 0 0,1 0 0 0 0,0 0 0 0 0,2 0 0 0 0,0 0 0 0 0,2-3-9 0 0,-5 15-11 0 0,-1 1-1 0 0,1 0 0 0 0,-1 0 1 0 0,1 0-1 0 0,0 0 1 0 0,0 0-1 0 0,1 0 1 0 0,-1 0-1 0 0,0 1 1 0 0,1-1-1 0 0,0 1 1 0 0,-1 0-1 0 0,1 0 0 0 0,0 0 1 0 0,0 0-1 0 0,1 0 1 0 0,-1 1-1 0 0,0-1 1 0 0,0 1-1 0 0,1 0 1 0 0,-1 0-1 0 0,1 0 1 0 0,-1 0-1 0 0,1 1 0 0 0,0-1 12 0 0,2 1-230 0 0,-1 0 0 0 0,1 0 0 0 0,0 1 0 0 0,-1 0 0 0 0,1 0 0 0 0,-1 0 0 0 0,1 0 0 0 0,-1 1 0 0 0,1 0 0 0 0,-1 0 0 0 0,0 0-1 0 0,0 1 1 0 0,0 0 0 0 0,0 0 0 0 0,2 2 230 0 0,3 1-5938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114 17 10136 0 0,'0'0'464'0'0,"0"0"-10"0"0,0 0-210 0 0,-4 18 1932 0 0,4 20-804 0 0,1-29-1133 0 0,0-1-1 0 0,1 0 0 0 0,0 0 1 0 0,0 0-1 0 0,4 7-238 0 0,-5-11 6 0 0,1-1-1 0 0,-1 1 1 0 0,1 0 0 0 0,0-1-1 0 0,0 0 1 0 0,1 1 0 0 0,-1-1-1 0 0,1 0 1 0 0,0 0-1 0 0,-1 0 1 0 0,1 0 0 0 0,1-1-1 0 0,-1 1 1 0 0,0-1 0 0 0,0 0-1 0 0,1 0 1 0 0,0 0-1 0 0,-1 0 1 0 0,1-1 0 0 0,0 0-1 0 0,0 1 1 0 0,0-1 0 0 0,0 0-6 0 0,1-1 0 0 0,-2 1 4 0 0,-1 0 0 0 0,1-1-1 0 0,0 1 1 0 0,-1-1-1 0 0,1 0 1 0 0,0 0-1 0 0,0 0 1 0 0,-1 0-1 0 0,1-1 1 0 0,0 1-1 0 0,0-1 1 0 0,-1 1-1 0 0,1-1 1 0 0,-1 0-1 0 0,1 0 1 0 0,-1 0-1 0 0,1 0 1 0 0,-1-1-1 0 0,1 1 1 0 0,-1-1-1 0 0,0 0-3 0 0,2-1 54 0 0,-1-1 0 0 0,0 0 0 0 0,0 0-1 0 0,0 0 1 0 0,0 0 0 0 0,0-1 0 0 0,-1 1 0 0 0,0-1 0 0 0,0 1-1 0 0,0-1 1 0 0,-1 0 0 0 0,0 0 0 0 0,0 0 0 0 0,1-3-54 0 0,0-10 586 0 0,-1 0 0 0 0,-1-1 1 0 0,-1-7-587 0 0,1-2 868 0 0,0 27-557 0 0,0 1-172 0 0,0 0-65 0 0,0 2 13 0 0,-4 81 362 0 0,13 148 126 0 0,-1-2 214 0 0,-6-175-770 0 0,-1-16-68 0 0,-1-1 1 0 0,-4 18 48 0 0,3-45 10 0 0,0 0 0 0 0,-1-1 0 0 0,0 1 0 0 0,-1 0 0 0 0,0-1 0 0 0,-1 1 0 0 0,0-1 0 0 0,0 0 0 0 0,-1 0 0 0 0,0-1 0 0 0,-3 4-10 0 0,6-10 22 0 0,0 0-1 0 0,-1 0 1 0 0,1 1-1 0 0,-1-1 1 0 0,0-1-1 0 0,1 1 1 0 0,-1 0-1 0 0,0-1 1 0 0,0 1-1 0 0,0-1 1 0 0,0 0-1 0 0,0 0 1 0 0,0 0-1 0 0,-1 0 1 0 0,1-1-1 0 0,0 1 1 0 0,0-1-1 0 0,-1 0 1 0 0,1 0-1 0 0,0 0 1 0 0,-1 0-1 0 0,1-1 1 0 0,0 1-22 0 0,-5-1 7 0 0,1-1 1 0 0,-1 0-1 0 0,1 0 1 0 0,-1 0 0 0 0,1-1-1 0 0,0 0 1 0 0,0 0-1 0 0,0-1 1 0 0,-1-1-8 0 0,-19-13-75 0 0,10 8-994 0 0,1-1 0 0 0,1 0-1 0 0,-10-10 1070 0 0,8 3-1624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231 125 11312 0 0,'1'-2'84'0'0,"0"0"1"0"0,-1-1-1 0 0,1 1 1 0 0,-1-1 0 0 0,1 1-1 0 0,-1-1 1 0 0,0 1-1 0 0,0-1 1 0 0,0 1 0 0 0,0-1-1 0 0,-1 1 1 0 0,0-3-85 0 0,-10-29 306 0 0,6 20-291 0 0,4 12 191 0 0,0-1 0 0 0,0 0 1 0 0,0 1-1 0 0,-1-1 1 0 0,1 1-1 0 0,-1-1 0 0 0,0 1 1 0 0,0 0-1 0 0,0 0 1 0 0,0 0-1 0 0,0 0 1 0 0,0 0-1 0 0,-1 0 0 0 0,1 0 1 0 0,-1 1-1 0 0,-2-2-206 0 0,3 2 60 0 0,1 0-1 0 0,-1 1 0 0 0,0-1 1 0 0,0 1-1 0 0,0-1 1 0 0,0 1-1 0 0,0 0 0 0 0,-1-1 1 0 0,1 1-1 0 0,0 0 0 0 0,0 0 1 0 0,0 1-1 0 0,0-1 1 0 0,0 0-1 0 0,0 1 0 0 0,0-1 1 0 0,0 1-1 0 0,0 0 1 0 0,0-1-1 0 0,0 1 0 0 0,1 0 1 0 0,-1 0-1 0 0,0 1 0 0 0,0-1-59 0 0,-5 5 104 0 0,1 0 1 0 0,0 0-1 0 0,0 0 0 0 0,1 1 0 0 0,-1 0 0 0 0,1 0 0 0 0,1 0 0 0 0,0 0 0 0 0,-1 2-104 0 0,-3 8 224 0 0,0 1 0 0 0,1 0-1 0 0,-2 10-223 0 0,-23 81 551 0 0,29-95-467 0 0,1 0 0 0 0,0 0 0 0 0,1 0 0 0 0,0 4-84 0 0,-1 16 119 0 0,1-24-107 0 0,-1 9-8 0 0,1-1-1 0 0,0 0 1 0 0,1 1-1 0 0,2 1-3 0 0,2 30-24 0 0,-1-19-208 0 0,0-1-1 0 0,2 0 1 0 0,7 20 232 0 0,-9-32-2888 0 0,-3-18 1818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1 53 13448 0 0,'0'0'298'0'0,"0"0"46"0"0,1 1 24 0 0,4 0-248 0 0,1-1 1 0 0,-1 1-1 0 0,0-1 0 0 0,6-1-120 0 0,19 2 17 0 0,-5 1 422 0 0,0-1 0 0 0,16-2-439 0 0,20 1 276 0 0,-32 1-175 0 0,219 17-158 0 0,-234-17-697 0 0,1-1 1 0 0,-1 0-1 0 0,14-2 754 0 0,20-1-3080 0 0,-45 3 2965 0 0,23-1-2561 0 0,-25 1 2459 0 0,0 0 0 0 0,0 0 1 0 0,1 0-1 0 0,-1-1 0 0 0,0 1 1 0 0,0 0-1 0 0,0-1 0 0 0,1 1 1 0 0,-1-1-1 0 0,0 1 0 0 0,0-1 1 0 0,0 0-1 0 0,0 1 0 0 0,0-1 1 0 0,0 0-1 0 0,0 0 1 0 0,0 0 216 0 0,0 0-194 0 0,-14-14 4967 0 0,12 15-4611 0 0,1-1-1 0 0,0 1 0 0 0,-1-1 0 0 0,1 1 1 0 0,0-1-1 0 0,-1 1 0 0 0,1-1 0 0 0,-1 1 1 0 0,1 0-1 0 0,-1-1 0 0 0,1 1 0 0 0,-1 0 1 0 0,1-1-1 0 0,-1 1 0 0 0,0 0 0 0 0,1 0 1 0 0,-1-1-1 0 0,1 1 0 0 0,-1 0 0 0 0,0 0 1 0 0,1 0-1 0 0,-1 0 0 0 0,1 0 0 0 0,-1 0 0 0 0,0 0 1 0 0,1 0-1 0 0,-1 0 0 0 0,0 0 0 0 0,1 0 1 0 0,-1 0-1 0 0,1 0 0 0 0,-1 1 0 0 0,0-1 1 0 0,1 0-1 0 0,-1 0 0 0 0,1 1 0 0 0,-1-1 1 0 0,1 0-1 0 0,-1 1 0 0 0,1-1 0 0 0,-1 1 1 0 0,1-1-1 0 0,-1 1-161 0 0,0 0 113 0 0,-1 1 0 0 0,1 0 0 0 0,0 0 1 0 0,0-1-1 0 0,0 1 0 0 0,0 0 0 0 0,0 0 0 0 0,0 0 1 0 0,0 0-1 0 0,0 0 0 0 0,1 0 0 0 0,-1 2-113 0 0,-1 12 553 0 0,1-1 0 0 0,0 15-553 0 0,1-23 54 0 0,0-1 1 0 0,1 1-1 0 0,1 0 1 0 0,-1-1-1 0 0,1 1 1 0 0,0-1-1 0 0,0 0 0 0 0,2 2-54 0 0,-2-2 44 0 0,0-1-11 0 0,0 0-1 0 0,0 0 0 0 0,0 0 0 0 0,1-1 1 0 0,0 1-1 0 0,0 0 0 0 0,0-1 0 0 0,1 0 1 0 0,-1 0-1 0 0,1 0 0 0 0,0 0 1 0 0,0 0-1 0 0,0-1 0 0 0,1 0 0 0 0,1 1-32 0 0,5 3 71 0 0,-8-5-29 0 0,0 0-1 0 0,0-1 1 0 0,0 1 0 0 0,0 0 0 0 0,1-1-1 0 0,-1 0 1 0 0,0 0 0 0 0,0 0-1 0 0,1 0 1 0 0,-1 0 0 0 0,1-1 0 0 0,-1 1-1 0 0,1-1 1 0 0,2 0-42 0 0,-1-1 1 0 0,0 1 1 0 0,0-1-1 0 0,-1 0 0 0 0,1 0 1 0 0,-1 0-1 0 0,1-1 0 0 0,-1 0 0 0 0,1 1 1 0 0,-1-2-1 0 0,0 1 0 0 0,0 0 1 0 0,0-1-1 0 0,0 0 0 0 0,0-1-1 0 0,0 1-26 0 0,-2 0 0 0 0,1-1 0 0 0,0 1-1 0 0,-1-1 1 0 0,1 0 0 0 0,-1 0 0 0 0,0 0 0 0 0,-1 0-1 0 0,1 0 1 0 0,-1 0 0 0 0,1 0 0 0 0,-1-1 0 0 0,-1 1 0 0 0,1-1-1 0 0,0-2 27 0 0,-1-1-11 0 0,1 0-1 0 0,-1 0 0 0 0,0 0 1 0 0,-1 1-1 0 0,0-1 1 0 0,0 0-1 0 0,-1 0 0 0 0,0 0 1 0 0,-1 0 11 0 0,1 2 11 0 0,0 1-1 0 0,0 0 1 0 0,-1 0 0 0 0,0 1 0 0 0,1-1 0 0 0,-2 0 0 0 0,1 1 0 0 0,-1 0 0 0 0,1 0 0 0 0,-1 0 0 0 0,0 0 0 0 0,0 0 0 0 0,-4-1-11 0 0,-5-4 4 0 0,7 4-69 0 0,-1 0 0 0 0,0 0 0 0 0,0 1 0 0 0,0 0 0 0 0,-1 0 0 0 0,1 1 0 0 0,-1 0 0 0 0,0 0 0 0 0,0 1 0 0 0,0 0 0 0 0,0 1 65 0 0,2 0-44 0 0,0 0 0 0 0,0 1 0 0 0,0 0 0 0 0,-1 0 0 0 0,-4 1 44 0 0,-8 6-1270 0 0,17-5 531 0 0,0-1 1 0 0,0 1 0 0 0,0-1 0 0 0,1 1 0 0 0,-1 0 0 0 0,0 0 0 0 0,-1 1 738 0 0,-4 6-5269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18 43 9672 0 0,'0'0'748'0'0,"-1"-1"-492"0"0,1 1-201 0 0,0-1-1 0 0,0 1 1 0 0,0 0 0 0 0,0 0 0 0 0,0 0 0 0 0,0 0 0 0 0,0 0 0 0 0,0 0-1 0 0,0 0 1 0 0,0 0 0 0 0,-1 0 0 0 0,1 0 0 0 0,0-1 0 0 0,0 1 0 0 0,0 0-1 0 0,0 0 1 0 0,0 0 0 0 0,0 0 0 0 0,0 0 0 0 0,0 0 0 0 0,0 0 0 0 0,0 0-1 0 0,-1 0 1 0 0,1 0 0 0 0,0 0 0 0 0,0 0 0 0 0,0 0 0 0 0,0 0 0 0 0,0 0-1 0 0,0 0 1 0 0,0 0 0 0 0,0 0 0 0 0,-1 0 0 0 0,1 0 0 0 0,0 0 0 0 0,0 0-1 0 0,0 0 1 0 0,0 0 0 0 0,0 0 0 0 0,0 0 0 0 0,0 0 0 0 0,0 0 0 0 0,0 0-1 0 0,-1 0 1 0 0,1 0 0 0 0,0 0 0 0 0,0 1 0 0 0,0-1 0 0 0,0 0 0 0 0,0 0-1 0 0,0 0 1 0 0,0 0 0 0 0,0 0 0 0 0,0 0 0 0 0,0 0 0 0 0,0 0 0 0 0,0 0-1 0 0,0 0 1 0 0,0 1 0 0 0,0-1 0 0 0,0 0 0 0 0,0 0 0 0 0,0 0-55 0 0,-4 11 842 0 0,0 15-616 0 0,1 21 572 0 0,2 1 0 0 0,2 0 0 0 0,7 46-798 0 0,-9-83 210 0 0,1-9-186 0 0,0-1 0 0 0,-1 0 1 0 0,1 1-1 0 0,0-1 0 0 0,0 0 0 0 0,0 1 0 0 0,0-1 1 0 0,1 0-1 0 0,-1 1 0 0 0,0-1 0 0 0,0 0 0 0 0,1 1 1 0 0,-1-1-1 0 0,1 0 0 0 0,-1 0 0 0 0,1 1 0 0 0,0-1 0 0 0,-1 0-24 0 0,1 0 118 0 0,-4-22 268 0 0,10-25 83 0 0,-4 15-265 0 0,2 1 0 0 0,1-1 1 0 0,2 2-1 0 0,4-10-204 0 0,-9 31-24 0 0,1-1 1 0 0,0 1-1 0 0,0 0 0 0 0,1 0 0 0 0,0 0 0 0 0,0 0 0 0 0,1 1 0 0 0,0 0 1 0 0,0 0-1 0 0,1 1 0 0 0,0 0 0 0 0,0 0 0 0 0,0 0 0 0 0,1 1 0 0 0,-1 0 0 0 0,6-2 24 0 0,-11 6-498 0 0,1 0-1 0 0,-1 0 1 0 0,1 0-1 0 0,0 1 1 0 0,-1-1-1 0 0,1 1 1 0 0,0-1-1 0 0,-1 1 1 0 0,1 0-1 0 0,0 0 1 0 0,-1 0 498 0 0,18 0-6084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1 0 1376 0 0,'0'0'387'0'0,"0"0"1086"0"0,0 0 478 0 0,0 0 96 0 0,0 0-156 0 0,0 0-747 0 0,0 0-325 0 0,0 0-69 0 0,0 0-24 0 0,1 1-54 0 0,3 1-434 0 0,-1 0 1 0 0,0 0-1 0 0,1 0 1 0 0,-1 1-1 0 0,0-1 1 0 0,-1 1-1 0 0,1-1 1 0 0,0 1-1 0 0,-1 0 1 0 0,0 0-1 0 0,1 1 1 0 0,-1-1-1 0 0,0 1-238 0 0,3 7 367 0 0,0 0-1 0 0,-1 0 1 0 0,2 8-367 0 0,-2-7 168 0 0,0 0 0 0 0,1 0-1 0 0,1 2-167 0 0,22 41 584 0 0,-1 3-584 0 0,-18-34 97 0 0,0 0-1 0 0,-1 0 1 0 0,3 24-97 0 0,-6-21 61 0 0,-1 0 1 0 0,-1-1-1 0 0,-2 2-61 0 0,-1-18 25 0 0,0 0-1 0 0,-1 0 0 0 0,-1 0 0 0 0,1 0 1 0 0,-2 0-1 0 0,1 0 0 0 0,-1 0 0 0 0,-1-1 0 0 0,-3 7-24 0 0,-2 0-99 0 0,-1 0-1 0 0,-1-1 1 0 0,0 0-1 0 0,-1 0 0 0 0,-1-1 1 0 0,0-1-1 0 0,-13 10 100 0 0,15-15-1044 0 0,1-1-46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22 24 920 0 0,'-1'0'67'0'0,"-10"-7"3774"0"0,4 6 2457 0 0,4-4-4813 0 0,4 4 3271 0 0,14 1-4431 0 0,0 0-255 0 0,1 0 0 0 0,-1-1 0 0 0,2-1-70 0 0,45-5-107 0 0,-57 7 67 0 0,-1 0-1 0 0,1 0 1 0 0,-1 1-1 0 0,0-1 1 0 0,1 1-1 0 0,-1 0 1 0 0,3 1 40 0 0,22 3-2966 0 0,-22-5-2364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21 11256 0 0,'0'0'256'0'0,"0"0"34"0"0,0 0 21 0 0,2 1-35 0 0,1 0-252 0 0,1 1 1 0 0,-1-1-1 0 0,1 0 0 0 0,-1 0 1 0 0,1 0-1 0 0,-1 0 0 0 0,1 0 0 0 0,0-1 1 0 0,2 0-25 0 0,40 0 847 0 0,-22-1-184 0 0,6 0-19 0 0,25-5-644 0 0,-11 1 230 0 0,82-10-1008 0 0,-99 13-4308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4 59 8288 0 0,'0'0'638'0'0,"0"0"-368"0"0,0 0-14 0 0,-3 0 191 0 0,3-1 2503 0 0,7-1-2620 0 0,-1 0-1 0 0,0 1 1 0 0,1-1 0 0 0,-1 1-1 0 0,1 0 1 0 0,0 1 0 0 0,0 0-330 0 0,17-2 555 0 0,151-14 1060 0 0,-145 14-1271 0 0,6-2-51 0 0,15-5-293 0 0,30-2 219 0 0,-65 9-162 0 0,23-1-32 0 0,-43 17-2012 0 0,0-8 1221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36 154 920 0 0,'-25'5'100'0'0,"15"-4"9224"0"0,61-3-6144 0 0,8-4-3180 0 0,32-1 801 0 0,-28 4-319 0 0,67 0 227 0 0,335 1-64 0 0,-163-2-653 0 0,117-1-193 0 0,-106-2-56 0 0,3-1-134 0 0,434 2 1109 0 0,-283 1 62 0 0,-280 2-332 0 0,312-13 421 0 0,-390 11-780 0 0,153-10 214 0 0,-63 0 0 0 0,226-21 753 0 0,-335 27-607 0 0,-83 6-438 0 0,-37 4-1402 0 0,10 2 571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1 139 10912 0 0,'0'0'497'0'0,"8"0"170"0"0,46-6-185 0 0,17 3-482 0 0,-2-1 435 0 0,158-15 1076 0 0,259-16 1544 0 0,391 7-2049 0 0,-780 27-950 0 0,261-3 146 0 0,121-2 108 0 0,-163-2-172 0 0,-38-2-127 0 0,-7 2 42 0 0,-211 6-71 0 0,111-2 798 0 0,-172 4-1571 0 0,-4 2-316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240 139 9416 0 0,'2'-1'99'0'0,"0"-1"0"0"0,0 1 0 0 0,-1-1 0 0 0,1 0 0 0 0,0 0 1 0 0,-1 0-1 0 0,1 0 0 0 0,-1 0 0 0 0,1 0 0 0 0,-1 0 0 0 0,0 0 1 0 0,0-1-1 0 0,0 1 0 0 0,0 0 0 0 0,0-1 0 0 0,0 1 0 0 0,-1-1 1 0 0,1 1-1 0 0,-1-1 0 0 0,0 1 0 0 0,0-1 0 0 0,0 1 0 0 0,0-1 0 0 0,0 1 1 0 0,0-1-1 0 0,-1 1 0 0 0,0-1-99 0 0,1-1 243 0 0,-1 2-50 0 0,1 1 1 0 0,0-1-1 0 0,-1 0 0 0 0,1 1 1 0 0,-1-1-1 0 0,1 0 1 0 0,-1 1-1 0 0,0-1 0 0 0,0 1 1 0 0,1-1-1 0 0,-1 1 1 0 0,0-1-1 0 0,-1 1 0 0 0,1 0 1 0 0,0 0-1 0 0,0-1-193 0 0,-9-8 988 0 0,8 8-821 0 0,0 0-1 0 0,1 0 0 0 0,-1 0 1 0 0,-1 0-1 0 0,1 0 1 0 0,0 1-1 0 0,0-1 1 0 0,-1 0-1 0 0,1 1 1 0 0,-1 0-1 0 0,1 0 0 0 0,-2-1-166 0 0,-15-4 819 0 0,15 4-700 0 0,0 1-1 0 0,1-1 1 0 0,-1 1-1 0 0,0 0 1 0 0,0 1-1 0 0,0-1 1 0 0,0 1-1 0 0,0-1-118 0 0,-6 1 139 0 0,0 1 0 0 0,-1-1 0 0 0,1 2 0 0 0,0-1-139 0 0,6 0 39 0 0,0 1 0 0 0,0-1 0 0 0,0 0 0 0 0,0 1 0 0 0,0 0 0 0 0,0 0-1 0 0,1 0 1 0 0,-1 1 0 0 0,1-1 0 0 0,-1 1 0 0 0,1 0-39 0 0,-1 0 1 0 0,1 0 0 0 0,-1 0 0 0 0,1 1 0 0 0,0-1 0 0 0,0 1 1 0 0,1 0-1 0 0,-1 0 0 0 0,1 0 0 0 0,0 0 0 0 0,0 1 0 0 0,0-1 0 0 0,1 0 0 0 0,-1 1 0 0 0,1-1 0 0 0,0 1 0 0 0,0 2-1 0 0,-5 23-22 0 0,4-18-3 0 0,0 0 0 0 0,-1 11 25 0 0,0 36 0 0 0,-2 52 0 0 0,7-39 0 0 0,3 1 0 0 0,1 19-14 0 0,-2-46-509 0 0,-4-45 324 0 0,0-1-167 0 0,0 0-701 0 0,-1 0-306 0 0,-5 3-60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1 30 12528 0 0,'0'0'281'0'0,"0"0"40"0"0,0 0 22 0 0,10-5 80 0 0,0 0-244 0 0,0 2 0 0 0,1-1 0 0 0,-1 2 1 0 0,1-1-1 0 0,0 1 0 0 0,8 0-179 0 0,15 1 1492 0 0,18 1-1492 0 0,-19 0 1024 0 0,25-2-1024 0 0,-41 1 191 0 0,-1 1-1 0 0,1 1 0 0 0,5 1-190 0 0,27 1-5581 0 0,-34-3 208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152 18 6448 0 0,'-10'-11'620'0'0,"6"7"2777"0"0,3 4-3127 0 0,0-1-1 0 0,0 1 1 0 0,0-1-1 0 0,0 1 1 0 0,0 0-1 0 0,-1 0 1 0 0,1-1 0 0 0,0 1-1 0 0,0 0 1 0 0,0 0-1 0 0,0 0 1 0 0,0 0-1 0 0,-1 0 1 0 0,1 1 0 0 0,0-1-1 0 0,0 0 1 0 0,0 0-1 0 0,0 1 1 0 0,0-1 0 0 0,0 1-1 0 0,0-1 1 0 0,0 1-1 0 0,-1 0-269 0 0,-1 1 132 0 0,1 1 0 0 0,-1 0 1 0 0,1 0-1 0 0,-1-1 0 0 0,1 2 0 0 0,0-1 0 0 0,0 1-132 0 0,-12 20 296 0 0,1 1 0 0 0,2 0 1 0 0,0 1-1 0 0,2 0 0 0 0,0 0 0 0 0,2 1 0 0 0,1 0 0 0 0,2 1 0 0 0,-1 11-296 0 0,3-16-9 0 0,1 0 0 0 0,2 0-1 0 0,0 0 1 0 0,1 0 0 0 0,1 0-1 0 0,1 0 1 0 0,2 0 0 0 0,0-1-1 0 0,1 0 1 0 0,6 12 9 0 0,-10-28-347 0 0,0 0 0 0 0,0 0 0 0 0,1 0 0 0 0,1 2 347 0 0,5 1-5098 0 0,-8-8-794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1 137 6448 0 0,'0'0'498'0'0,"6"-6"-308"0"0,-1 2 211 0 0,0 1 0 0 0,0 0 0 0 0,0 0 0 0 0,1 0 0 0 0,-1 1 1 0 0,1 0-1 0 0,0 0 0 0 0,-1 0 0 0 0,1 1 0 0 0,0-1 0 0 0,0 1 0 0 0,0 1 0 0 0,0-1 1 0 0,0 1-1 0 0,0 0 0 0 0,0 1 0 0 0,0-1 0 0 0,0 1 0 0 0,0 0 0 0 0,0 1 1 0 0,4 1-402 0 0,-3 0 113 0 0,-1 0 1 0 0,1 0-1 0 0,-1 1 1 0 0,0-1-1 0 0,0 2 1 0 0,0-1-1 0 0,-1 1 1 0 0,0-1-1 0 0,1 1 1 0 0,-2 1-1 0 0,1-1 1 0 0,-1 1-1 0 0,1 0 1 0 0,-2 0 0 0 0,1 0-1 0 0,-1 0 1 0 0,0 1-1 0 0,0-1 1 0 0,0 1-1 0 0,-1 0 1 0 0,0 0-1 0 0,-1 0 1 0 0,0 0-1 0 0,0 0 1 0 0,0 0-1 0 0,-1 5-113 0 0,0-4 12 0 0,-1-1-1 0 0,0 1 0 0 0,0 0 0 0 0,-1-1 0 0 0,0 1 0 0 0,0-1 0 0 0,-1 0 0 0 0,0 1 0 0 0,0-1 0 0 0,-1-1 0 0 0,0 1 0 0 0,0 0 0 0 0,-4 4-11 0 0,-9 11-2370 0 0,16-21-3539 0 0</inkml:trace>
  <inkml:trace contextRef="#ctx0" brushRef="#br0" timeOffset="1">359 1 10912 0 0,'0'0'497'0'0,"0"0"-8"0"0,-10 0 1146 0 0,8 1-1431 0 0,0 0-1 0 0,0 0 1 0 0,0 0 0 0 0,0 0-1 0 0,0 1 1 0 0,0-1 0 0 0,0 0-1 0 0,0 1 1 0 0,1 0 0 0 0,-1-1 0 0 0,0 1-1 0 0,1 0 1 0 0,0 0 0 0 0,-1 0-1 0 0,1-1 1 0 0,0 1 0 0 0,-1 2-204 0 0,-2 5 348 0 0,0 0 0 0 0,1 1 0 0 0,-2 6-348 0 0,-1 5 227 0 0,1-7-64 0 0,1 0 0 0 0,0 0 0 0 0,1 1 1 0 0,0-1-1 0 0,1 14-163 0 0,1-21 43 0 0,1-1 0 0 0,0 1 0 0 0,1 0 1 0 0,0 0-1 0 0,0 0 0 0 0,0 0 0 0 0,1-1 1 0 0,0 1-1 0 0,0 0 0 0 0,1-1 0 0 0,0 0 0 0 0,0 0 1 0 0,2 4-44 0 0,0-3 4 0 0,0 0 0 0 0,1 0 0 0 0,0-1 1 0 0,-1 0-1 0 0,2 1-4 0 0,-4-5-18 0 0,0 0 0 0 0,0 1 0 0 0,0-1 0 0 0,0 0 0 0 0,0-1 0 0 0,0 1 0 0 0,0-1 0 0 0,1 1 0 0 0,-1-1 1 0 0,0 0-1 0 0,1 0 0 0 0,-1-1 0 0 0,3 1 18 0 0,25 2-1378 0 0,-16-5-70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45 5 8288 0 0,'-36'-4'2348'0'0,"36"4"-2267"0"0,-1 0 0 0 0,1 0 0 0 0,0 0 0 0 0,-1 0 0 0 0,1 0-1 0 0,0 0 1 0 0,-1 0 0 0 0,1 0 0 0 0,0 0 0 0 0,-1 0 0 0 0,1 0 0 0 0,0 0 0 0 0,-1 0 0 0 0,1 0 0 0 0,0 0 0 0 0,-1 0 0 0 0,1 0 0 0 0,0 0 0 0 0,0 1 0 0 0,-1-1 0 0 0,1 0 0 0 0,0 0 0 0 0,-1 0 0 0 0,1 1 0 0 0,0-1 0 0 0,0 0-81 0 0,6 5 1462 0 0,16 3-513 0 0,10-3-628 0 0,0-1 0 0 0,0-1 0 0 0,20-2-321 0 0,-2 0 31 0 0,38 0 93 0 0,-37-1-665 0 0,16 3 541 0 0,-48-3-988 0 0,-5 0-305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1 11200 0 0,'0'0'256'0'0,"0"0"34"0"0,0 0 20 0 0,0 0-40 0 0,4 4 362 0 0,6 31 2298 0 0,-9-29-2690 0 0,0 0 1 0 0,0 0-1 0 0,0 0 1 0 0,1 0-1 0 0,0-1 1 0 0,0 1 0 0 0,1 0-1 0 0,-1-1 1 0 0,2 1-241 0 0,4 12 218 0 0,-7-16-207 0 0,0 1 0 0 0,1 0 0 0 0,-1-1 0 0 0,1 0-1 0 0,-1 1 1 0 0,1-1 0 0 0,0 0 0 0 0,0 0 0 0 0,2 2-11 0 0,26 16 87 0 0,-26-18-54 0 0,-3-1-312 0 0,1-1 0 0 0,0 0-1 0 0,-1 0 1 0 0,1 0 0 0 0,0 0 0 0 0,-1 0 0 0 0,1 0 0 0 0,0 0 0 0 0,0 0 0 0 0,-1-1 0 0 0,1 1 0 0 0,0 0-1 0 0,-1-1 1 0 0,1 0 0 0 0,-1 1 279 0 0,1-1-1438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10 24 13560 0 0,'-9'-8'600'0'0,"9"8"128"0"0,0 0-584 0 0,0 0-144 0 0,0 0 0 0 0,3-4 0 0 0,-3 1 80 0 0,0 3-16 0 0,0 0 0 0 0,3-6 0 0 0,-3 6 80 0 0,0 0 16 0 0,0 0 0 0 0,3-2-6456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242 5 8288 0 0,'0'0'638'0'0,"-14"-4"-223"0"0,10 4-109 0 0,1 0 0 0 0,-1 0 0 0 0,1 0 0 0 0,0 1 1 0 0,-1-1-1 0 0,1 1 0 0 0,0 0 0 0 0,-1 0 0 0 0,1 0 0 0 0,0 1 0 0 0,0-1 0 0 0,0 1 0 0 0,0 0 0 0 0,0 0 0 0 0,0 0 1 0 0,0 0-1 0 0,0 0 0 0 0,1 1-306 0 0,-8 6 494 0 0,0 0-1 0 0,1 1 1 0 0,1 0 0 0 0,-4 5-494 0 0,4-2 333 0 0,0 0-1 0 0,1 0 0 0 0,-1 4-332 0 0,-4 8 318 0 0,0 1-68 0 0,0 1 0 0 0,2 0 1 0 0,1 1-1 0 0,1 0 0 0 0,1 0 1 0 0,1 1-1 0 0,1 0 0 0 0,0 17-250 0 0,4-29 64 0 0,1 0-1 0 0,0 0 0 0 0,1 1 1 0 0,0-1-1 0 0,1 0 0 0 0,1 0 1 0 0,5 15-64 0 0,-5-21 9 0 0,0 0 0 0 0,1 0 0 0 0,1-1 0 0 0,0 0 0 0 0,0 0 0 0 0,1 0 0 0 0,0 0 0 0 0,0-1 0 0 0,1 0 0 0 0,0-1 0 0 0,0 0 0 0 0,3 2-9 0 0,-4-6-79 0 0,0 1 0 0 0,0-1-1 0 0,1-1 1 0 0,-1 1 0 0 0,1-1-1 0 0,0-1 1 0 0,0 1 0 0 0,0-1-1 0 0,5 0 80 0 0,19 2-5607 0 0,-15-7-575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23 9216 0 0,'0'0'706'0'0,"0"0"-336"0"0,0 0 308 0 0,0 0 180 0 0,0 0 35 0 0,2 0-104 0 0,67-3 618 0 0,20-6-1407 0 0,10-1-1408 0 0,-79 10-3461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1 10880 0 0,'0'0'497'0'0,"0"0"-8"0"0,2 0-311 0 0,10 1 58 0 0,0 0 1 0 0,-1 1 0 0 0,1 1-1 0 0,6 2-236 0 0,-13-3 236 0 0,0 1-1 0 0,0 1 0 0 0,-1-1 1 0 0,1 1-1 0 0,-1 0 0 0 0,1 0 1 0 0,-1 0-1 0 0,1 2-235 0 0,2 2 336 0 0,7 5 161 0 0,-1 1 1 0 0,-1 0-1 0 0,0 2 1 0 0,-1-1-1 0 0,4 9-497 0 0,-11-17 18 0 0,0 0 0 0 0,0 1 0 0 0,-1-1 0 0 0,0 1-1 0 0,-1 0 1 0 0,1 0 0 0 0,-1 0 0 0 0,-1 0 0 0 0,1 0 0 0 0,-1 0 0 0 0,-1 1-1 0 0,1-1 1 0 0,-1 1 0 0 0,-1 1-18 0 0,0-6 5 0 0,0 1 0 0 0,0-1 0 0 0,0 0 0 0 0,0 0-1 0 0,-1 0 1 0 0,0 0 0 0 0,1 0 0 0 0,-1-1 0 0 0,-1 1 0 0 0,1 0 0 0 0,0-1 0 0 0,-1 0-1 0 0,-2 3-4 0 0,-7 6-31 0 0,1 0 0 0 0,-12 7 31 0 0,20-17-10 0 0,-20 13-1185 0 0,15-11-3461 0 0,6-3-550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115 5 11544 0 0,'0'0'264'0'0,"0"0"34"0"0,0 0 20 0 0,0 0-41 0 0,-18-4-37 0 0,14 4-1 0 0,1 1-1 0 0,0 0 1 0 0,0 0-1 0 0,0 0 1 0 0,0 0-1 0 0,0 0 1 0 0,1 1 0 0 0,-1 0-1 0 0,0-1 1 0 0,1 1-1 0 0,-1 0 1 0 0,0 1 0 0 0,1-1-1 0 0,0 0 1 0 0,0 1-1 0 0,0 0 1 0 0,0-1-1 0 0,0 1 1 0 0,0 0 0 0 0,-1 3-239 0 0,-2 3 211 0 0,0 1 1 0 0,0 0-1 0 0,1 0 1 0 0,0 1 0 0 0,0-1-1 0 0,1 2-211 0 0,0 0 171 0 0,0 1 0 0 0,1 0 0 0 0,0 0 0 0 0,1 1-171 0 0,1-7 63 0 0,0-1 0 0 0,0 1 0 0 0,1-1-1 0 0,0 1 1 0 0,0-1 0 0 0,0 0 0 0 0,1 0 0 0 0,0 1-1 0 0,1 1-62 0 0,-1-2-3 0 0,1-1-1 0 0,-1 1 1 0 0,1-1-1 0 0,0 0 0 0 0,1 0 1 0 0,-1 0-1 0 0,1-1 1 0 0,0 1-1 0 0,0-1 0 0 0,0 0 1 0 0,1 0-1 0 0,-1 0 1 0 0,1-1-1 0 0,0 0 1 0 0,0 0-1 0 0,0 0 0 0 0,4 1 4 0 0,-3-2-474 0 0,-1 0 0 0 0,1-1 1 0 0,-1 1-1 0 0,1-1 0 0 0,0-1 0 0 0,-1 1 0 0 0,2-1 474 0 0,9 0-6197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1 1 10680 0 0,'0'0'241'0'0,"0"0"38"0"0,0 0 11 0 0,0 0-28 0 0,6 0-158 0 0,0 2 113 0 0,-1 0 1 0 0,0 0 0 0 0,0 1-1 0 0,0-1 1 0 0,0 1 0 0 0,0 0 0 0 0,-1 1-1 0 0,1-1 1 0 0,-1 1 0 0 0,0 0-1 0 0,0 0 1 0 0,0 1 0 0 0,0-1 0 0 0,0 3-218 0 0,7 11 893 0 0,-1 1 0 0 0,6 14-893 0 0,-4-5 235 0 0,1 2 103 0 0,-2 1 0 0 0,-1 1 0 0 0,-2 0 0 0 0,-1 0 0 0 0,4 33-338 0 0,-5-21 496 0 0,-1 0 0 0 0,-2 3-496 0 0,-2-27 61 0 0,-2-1-1 0 0,0 1 1 0 0,-1-1 0 0 0,0 1 0 0 0,-5 16-61 0 0,2-17-53 0 0,-1-1 0 0 0,0 0-1 0 0,-1-1 1 0 0,0 0-1 0 0,-1 0 1 0 0,-1 0-1 0 0,-1-1 1 0 0,0-1 0 0 0,-1 0-1 0 0,0 0 1 0 0,-1-1-1 0 0,0-1 1 0 0,-1 0-1 0 0,-7 4 54 0 0,1 0-4638 0 0,1-1-1607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21 1 8664 0 0,'0'0'397'0'0,"0"0"-8"0"0,-7 10 378 0 0,6-6-461 0 0,-1 0 0 0 0,1 0 0 0 0,0 1 1 0 0,0-1-1 0 0,0 0 0 0 0,1 0 0 0 0,-1 1 0 0 0,1-1 0 0 0,0 0 0 0 0,0 3-306 0 0,-1 14 946 0 0,-2 26-340 0 0,1-1 0 0 0,2 1 1 0 0,3-1-1 0 0,0 1 0 0 0,6 18-606 0 0,1-19 64 0 0,-8-40-81 0 0,-1-5-80 0 0,-1-1-63 0 0,0 0-22 0 0,15 0-2227 0 0,-10 0 1619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24 79 2304 0 0,'8'-4'1524'0'0,"-3"-1"-239"0"0,0 1 0 0 0,-1-1 0 0 0,1 1-1 0 0,3-1-1284 0 0,41-22 3024 0 0,-4 3-423 0 0,-24 28-1641 0 0,-21-4-941 0 0,1 0 1 0 0,0 0 0 0 0,-1 0 0 0 0,1 0 0 0 0,0 1 0 0 0,-1-1 0 0 0,1 0 0 0 0,0 1 0 0 0,-1-1 0 0 0,1 1 0 0 0,0-1 0 0 0,-1 1 0 0 0,1-1 0 0 0,-1 1 0 0 0,1-1 0 0 0,-1 1 0 0 0,1-1-1 0 0,-1 1 1 0 0,1 0 0 0 0,-1-1 0 0 0,0 1 0 0 0,1 0 0 0 0,-1 0 0 0 0,0-1 0 0 0,1 1 0 0 0,-1 0 0 0 0,0 0 0 0 0,0-1 0 0 0,0 1-20 0 0,0 1 2 0 0,0 0-1 0 0,0-1 1 0 0,0 1 0 0 0,0 0 0 0 0,-1-1 0 0 0,1 1-1 0 0,0 0 1 0 0,-1-1 0 0 0,0 1 0 0 0,1-1 0 0 0,-1 1-1 0 0,0-1 1 0 0,1 1 0 0 0,-1-1 0 0 0,0 0 0 0 0,0 1-1 0 0,0-1 1 0 0,0 0 0 0 0,0 0 0 0 0,0 0 0 0 0,-1 1-2 0 0,-31 20 0 0 0,29-19 20 0 0,-1-1 1 0 0,1 1-1 0 0,0-1 1 0 0,-1 0 0 0 0,0-1-1 0 0,1 1 1 0 0,-1-1 0 0 0,0 0-1 0 0,0-1 1 0 0,0 1 0 0 0,0-1-1 0 0,-4 0-20 0 0,-26 4 548 0 0,34-4-523 0 0,-2 0 96 0 0,0 1 1 0 0,0 0-1 0 0,0 0 0 0 0,0 0 0 0 0,0 0 1 0 0,0 1-1 0 0,0-1 0 0 0,1 1 1 0 0,-1 0-1 0 0,0 0 0 0 0,1 0 0 0 0,-3 2-121 0 0,5-3 83 0 0,0-1-12 0 0,1 9 79 0 0,0-7-142 0 0,0 1-1 0 0,1-1 0 0 0,0 0 1 0 0,-1 0-1 0 0,1 0 0 0 0,0 0 0 0 0,0 0 1 0 0,0 0-1 0 0,0 0 0 0 0,0-1 1 0 0,0 1-1 0 0,1 0-7 0 0,30 14 50 0 0,-11-6-28 0 0,4 3 7 0 0,1-1-1 0 0,6 0-28 0 0,40 18 94 0 0,-25-8-41 0 0,6 0-53 0 0,-46-17 0 0 0,1 3-28 0 0,-6-7-1449 0 0,-2-1 1177 0 0,-1 0-5918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26 1 11376 0 0,'0'0'229'0'0,"-1"0"1"0"0,0 0-1 0 0,0 0 0 0 0,0 0 1 0 0,0 0-1 0 0,0 0 1 0 0,0 1-1 0 0,1-1 1 0 0,-1 0-1 0 0,0 1 0 0 0,0-1 1 0 0,0 0-1 0 0,1 1 1 0 0,-1-1-1 0 0,0 1 1 0 0,0 0-1 0 0,1-1 0 0 0,-1 1 1 0 0,1-1-1 0 0,-1 1 1 0 0,0 0-1 0 0,1-1 1 0 0,-1 1-1 0 0,1 0 0 0 0,0 0 1 0 0,-1 0-1 0 0,1 0-229 0 0,-3 11 217 0 0,3-5 42 0 0,1-5-195 0 0,-1 0 0 0 0,0 0 0 0 0,-1 0 1 0 0,1 0-1 0 0,0 0 0 0 0,0 0 0 0 0,-1 0 0 0 0,0 0 0 0 0,1 0-64 0 0,-1 0 51 0 0,1 0 0 0 0,0 0-1 0 0,-1 0 1 0 0,1 0-1 0 0,0 0 1 0 0,0 1 0 0 0,0-1-1 0 0,1 0 1 0 0,-1 0-1 0 0,1 1-50 0 0,-1-2 32 0 0,0 1 0 0 0,1-1 0 0 0,-1 1 0 0 0,0 0 0 0 0,0-1-1 0 0,0 1 1 0 0,0-1 0 0 0,0 1 0 0 0,0 0 0 0 0,-1-1 0 0 0,1 1 0 0 0,0-1-1 0 0,-1 1-31 0 0,10 12 454 0 0,-9-13-453 0 0,0 0-1 0 0,0 0 1 0 0,1 0 0 0 0,-1-1 0 0 0,0 1 0 0 0,1 0-1 0 0,-1 0 1 0 0,1 0 0 0 0,-1 0 0 0 0,1 0 0 0 0,-1 0-1 0 0,1-1 1 0 0,0 1 0 0 0,-1 0 0 0 0,1 0 0 0 0,0-1-1 0 0,0 1 1 0 0,-1-1 0 0 0,1 1 0 0 0,0-1 0 0 0,0 1 0 0 0,0-1-1 0 0,0 1 1 0 0,0-1 0 0 0,0 0 0 0 0,0 1 0 0 0,-1-1-1 0 0,1 0 1 0 0,0 0 0 0 0,0 0 0 0 0,0 1 0 0 0,0-1-1 0 0,1 0 0 0 0,6 1-77 0 0,0-1-1 0 0,1 1 0 0 0,-1-1 0 0 0,4-1 78 0 0,9 0-1479 0 0,-19 1 827 0 0,0 0 0 0 0,0 0-1 0 0,0 0 1 0 0,0-1 0 0 0,0 1 0 0 0,0-1 0 0 0,0 1 0 0 0,0-1 0 0 0,0 0 652 0 0,8-3-5348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6 4 11520 0 0,'-6'-4'1024'0'0,"6"4"-824"0"0,0 0-200 0 0,0 0 0 0 0,0 0 552 0 0,0 0 72 0 0,0 0 16 0 0,0 0 0 0 0,6 0-576 0 0,-6 0-64 0 0,0 0-96 0 0,0 0-5984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0,'0'0'432'0'0,"0"9"144"0"0,0 4-328 0 0,1-1 0 0 0,0 1 0 0 0,1-1 0 0 0,2 6-248 0 0,0 6 841 0 0,-1 1 1 0 0,-1 5-842 0 0,2 15 615 0 0,4 60 1097 0 0,-6 79-1712 0 0,-2-127 238 0 0,-2-34-145 0 0,1-17-58 0 0,0-1 0 0 0,1 0 0 0 0,0 0 0 0 0,0 1 0 0 0,0-1 1 0 0,1 1-36 0 0,-2 22-42 0 0,1-27-178 0 0,0-1-14 0 0,6-15-1412 0 0,-6 4 348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77 6448 0 0,'0'0'297'0'0,"0"0"-9"0"0,0 0-13 0 0,0 0 641 0 0,0 0 298 0 0,0 0 60 0 0,6-3 699 0 0,1-1-1617 0 0,1 1 0 0 0,-1 1 0 0 0,0-1-1 0 0,1 1 1 0 0,-1 1 0 0 0,1-1 0 0 0,1 1-356 0 0,18-4 448 0 0,50-13 1451 0 0,56-5-1899 0 0,-89 18 196 0 0,1 2 0 0 0,-1 2 0 0 0,36 4-196 0 0,-59-1 0 0 0,0 1 0 0 0,0 1 0 0 0,14 4 0 0 0,-33-7-22 0 0,1 0 0 0 0,-1 0 0 0 0,1-1 0 0 0,-1 1-1 0 0,0 1 1 0 0,1-1 0 0 0,-1 0 0 0 0,0 1-1 0 0,0-1 1 0 0,0 1 0 0 0,0 0 0 0 0,0-1 0 0 0,0 1-1 0 0,0 0 1 0 0,0 1 22 0 0,-2-2-276 0 0,0-1-11 0 0,0 0-33 0 0,0 0-135 0 0,3 2-569 0 0,-2-2-3306 0 0,-1 0-452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1 0 11024 0 0,'0'0'505'0'0,"0"0"-9"0"0,0 0-227 0 0,0 0 221 0 0,0 0 135 0 0,0 0 23 0 0,0 0 1 0 0,0 0-21 0 0,0 0-10 0 0,1 2-3 0 0,2 3-443 0 0,-1 0-1 0 0,0 0 0 0 0,0 1 0 0 0,-1-1 0 0 0,1 1 0 0 0,-1-1 1 0 0,0 1-1 0 0,0 3-171 0 0,0 0 141 0 0,0 5-10 0 0,0-1-1 0 0,-1 1 1 0 0,-2 9-131 0 0,1 29 273 0 0,5 87 297 0 0,-5-112-500 0 0,-1 23 25 0 0,1-31-41 0 0,0 0-1 0 0,1 0 1 0 0,2 7-54 0 0,0 0 100 0 0,-1 19-100 0 0,-1-19 199 0 0,3 18-199 0 0,-3-31 71 0 0,3 7 141 0 0,-2-15-218 0 0,-1-4-263 0 0,0-1-804 0 0,0 0-319 0 0,0 0-57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154 0 13448 0 0,'0'0'613'0'0,"0"0"-10"0"0,0 0-350 0 0,0 0-38 0 0,6 6 277 0 0,-1 1-403 0 0,-1 0 1 0 0,0 1 0 0 0,-1-1-1 0 0,1 1 1 0 0,-1 0 0 0 0,1 7-90 0 0,-1-7 63 0 0,8 27 447 0 0,-1 1 1 0 0,-2 0 0 0 0,-1 0-1 0 0,0 16-510 0 0,-7-36 59 0 0,0-1-1 0 0,-1 1 1 0 0,-2 10-59 0 0,3-22 27 0 0,0 0 18 0 0,-1 0-1 0 0,0 0 1 0 0,0 0-1 0 0,0-1 0 0 0,0 1 1 0 0,-1 0-1 0 0,1 0 1 0 0,-1-1-1 0 0,0 1 1 0 0,0-1-1 0 0,-1 1 1 0 0,1-1-1 0 0,0 0 1 0 0,-1 0-1 0 0,0 0 1 0 0,0 0-1 0 0,0-1 1 0 0,-3 3-45 0 0,3-3 32 0 0,0-1 0 0 0,1 1 1 0 0,-1-1-1 0 0,0 0 0 0 0,-1 0 1 0 0,1 0-1 0 0,0 0 1 0 0,0 0-1 0 0,0-1 0 0 0,0 1 1 0 0,-1-1-1 0 0,1 0 1 0 0,0 0-1 0 0,-1 0 0 0 0,1 0 1 0 0,0-1-1 0 0,0 1 0 0 0,0-1 1 0 0,-1 0-1 0 0,1 0 1 0 0,0 0-1 0 0,0 0 0 0 0,-2-2-32 0 0,-2-1-40 0 0,0 0-1 0 0,1 0 0 0 0,-1-1 0 0 0,1 0 0 0 0,0 0 0 0 0,1 0 0 0 0,-1-1 1 0 0,-2-4 40 0 0,-1-2-515 0 0,0 0 0 0 0,1-1 0 0 0,0 0 0 0 0,1-2 515 0 0,-7-14-1517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1 24 13072 0 0,'0'-2'288'0'0,"0"-4"56"0"0,0 3 8 0 0,0 3 24 0 0,0 0-304 0 0,0 0-72 0 0,0 0 0 0 0,0 0 0 0 0,0 0 0 0 0,0 0 0 0 0,2-6 0 0 0,-2 6 0 0 0,7-4-104 0 0,-7 4-40 0 0,0 0-8 0 0,10-2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1 30 11600 0 0,'0'0'530'0'0,"0"0"-7"0"0,0 0-315 0 0,1 0-93 0 0,42-3 431 0 0,-29 2-201 0 0,0-1 0 0 0,1 0 0 0 0,7-3-345 0 0,28-3 683 0 0,-18 4-180 0 0,15 0-2414 0 0,-36 4-3121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0 225 2304 0 0,'0'0'551'0'0,"0"0"1471"0"0,10-10 5893 0 0,3 3-6654 0 0,-11 5-1178 0 0,1 0 1 0 0,-1 1-1 0 0,0-1 0 0 0,1 1 1 0 0,0 0-1 0 0,-1 0 1 0 0,1 0-1 0 0,0 0 1 0 0,1 0-84 0 0,30-11 1022 0 0,13 6-350 0 0,-24 3-457 0 0,0 0 0 0 0,-1-2-1 0 0,5-1-214 0 0,10-5-4710 0 0,-35 10 3110 0 0</inkml:trace>
  <inkml:trace contextRef="#ctx0" brushRef="#br0" timeOffset="1">123 1 10136 0 0,'0'0'777'0'0,"0"0"-466"0"0,7 15 409 0 0,-5-10-578 0 0,-1 0 1 0 0,0 0-1 0 0,0 1 0 0 0,0-1 1 0 0,-1 0-1 0 0,0 1 1 0 0,0-1-1 0 0,0 0 1 0 0,0 1-1 0 0,-1-1 0 0 0,0 2-142 0 0,-4 16 945 0 0,-1-1 0 0 0,-1 1-945 0 0,4-13 264 0 0,-6 22 123 0 0,2 1 0 0 0,0 0 0 0 0,1 14-387 0 0,6-44-314 0 0,0 1 1 0 0,0-1 0 0 0,1 0-1 0 0,-1 1 1 0 0,1-1-1 0 0,0 0 1 0 0,0 0 0 0 0,0 0-1 0 0,0 0 1 0 0,1 2 313 0 0,-1-5-133 0 0,-1 2-1017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3 192 13128 0 0,'0'0'597'0'0,"0"0"-8"0"0,-3 16 82 0 0,3-4-180 0 0,1 0 1 0 0,1 1-1 0 0,-1-2 1 0 0,2 1-1 0 0,0 0 1 0 0,0 0-1 0 0,1-1 1 0 0,0 0-1 0 0,1 1 1 0 0,0-2-1 0 0,4 5-491 0 0,-4-8 17 0 0,1 0 0 0 0,0 0-1 0 0,0 0 1 0 0,0-1-1 0 0,1 0 1 0 0,2 1-17 0 0,-6-4-1 0 0,-1-2-104 0 0,0 0-104 0 0,0 0 0 0 0,1 0 0 0 0,-1 0 1 0 0,1-1-1 0 0,-1 1 0 0 0,1-1 0 0 0,-1 0 209 0 0,0 1-235 0 0,-1-1-1 0 0,1 0 0 0 0,-1 0 0 0 0,1 0 1 0 0,-1 0-1 0 0,1 0 0 0 0,-1-1 0 0 0,1 1 0 0 0,-1 0 1 0 0,1-1-1 0 0,-1 1 0 0 0,2-1 236 0 0,6-2-1462 0 0</inkml:trace>
  <inkml:trace contextRef="#ctx0" brushRef="#br0" timeOffset="1">129 12 13360 0 0,'0'0'592'0'0,"0"0"120"0"0,0-3-568 0 0,0 3-144 0 0,0 0 0 0 0,0 0 0 0 0,-4-6 248 0 0,4 6 16 0 0,0 0 8 0 0,0 0 0 0 0,0 0-272 0 0,0 0 0 0 0,0 0 0 0 0,0 0-4192 0 0,8-2-896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228 4 6448 0 0,'-7'-1'356'0'0,"1"0"0"0"0,-1 0 0 0 0,1 1-1 0 0,-1 0 1 0 0,1 0 0 0 0,0 0 0 0 0,-1 1 0 0 0,1 0-356 0 0,1 0 402 0 0,1 0 1 0 0,0 1-1 0 0,0-1 0 0 0,0 1 0 0 0,0 0 1 0 0,0 0-1 0 0,1 1 0 0 0,-1-1 0 0 0,0 1 1 0 0,1-1-1 0 0,0 1 0 0 0,-2 2-402 0 0,-6 7 350 0 0,1 0 0 0 0,0 1-1 0 0,1 1 1 0 0,0-1 0 0 0,1 1 0 0 0,1 1-1 0 0,0 0 1 0 0,1-1 0 0 0,-4 16-350 0 0,2-1 650 0 0,1 1 1 0 0,1 0 0 0 0,2 0 0 0 0,-1 26-651 0 0,4-33 75 0 0,1 1 0 0 0,1 0 0 0 0,0-1 0 0 0,2 1 0 0 0,1-1 0 0 0,1 0 0 0 0,0 0 0 0 0,2 0 0 0 0,1-1 0 0 0,5 10-75 0 0,-7-21-76 0 0,4 10 167 0 0,0 0-1 0 0,13 17-90 0 0,-19-32-189 0 0,0 0 0 0 0,1-1 0 0 0,-1 0 0 0 0,1 0 0 0 0,0-1 1 0 0,0 1-1 0 0,1-1 0 0 0,-1 0 0 0 0,1 0 0 0 0,0-1 0 0 0,0 1 0 0 0,1-1 189 0 0,7 2-1718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32 13560 0 0,'0'0'306'0'0,"1"-1"46"0"0,4-3-161 0 0,-1 1-1 0 0,1-1 1 0 0,0 1 0 0 0,0 0-1 0 0,1 0 1 0 0,-1 0-1 0 0,6-1-190 0 0,-9 3 134 0 0,1 0-1 0 0,0 1 1 0 0,-1-1-1 0 0,1 1 1 0 0,-1 0-1 0 0,1 0 0 0 0,0 0 1 0 0,0 0-1 0 0,-1 0 1 0 0,1 1-1 0 0,-1-1 0 0 0,1 1 1 0 0,0 0-1 0 0,-1 0 1 0 0,1 0-1 0 0,-1 0 1 0 0,0 0-1 0 0,1 0 0 0 0,1 2-133 0 0,4 2 261 0 0,0 1 0 0 0,0 0 0 0 0,0 1 0 0 0,-1-1-1 0 0,0 2 1 0 0,3 3-261 0 0,-7-7 38 0 0,0 0 0 0 0,0 0 0 0 0,-1 0 0 0 0,1 0 0 0 0,-1 0 0 0 0,0 1 0 0 0,0-1 0 0 0,-1 1 0 0 0,1 0 0 0 0,-1 0 0 0 0,0-1-1 0 0,0 1 1 0 0,-1 0 0 0 0,1 2-38 0 0,-1 5 19 0 0,0 0 0 0 0,-1 0 1 0 0,-1 0-1 0 0,1 0 0 0 0,-2-1 0 0 0,0 1 0 0 0,-3 8-19 0 0,2-10 10 0 0,0 0 1 0 0,-1-1 0 0 0,0 0-1 0 0,0 0 1 0 0,-1 0 0 0 0,0-1-1 0 0,-2 2-10 0 0,-16 21-808 0 0,23-30 392 0 0,1-1-218 0 0,0 0-918 0 0,10-4-1754 0 0,-5 2 2623 0 0,11-7-1365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163 22 6912 0 0,'-3'-6'714'0'0,"2"5"-394"0"0,0-1 0 0 0,-1 1 0 0 0,1 0-1 0 0,0 0 1 0 0,-1-1 0 0 0,1 1 0 0 0,-1 0-1 0 0,1 0 1 0 0,-1 1 0 0 0,1-1 0 0 0,-1 0-1 0 0,0 0 1 0 0,0 1 0 0 0,1-1 0 0 0,-1 1-1 0 0,0 0 1 0 0,0-1 0 0 0,1 1 0 0 0,-1 0-1 0 0,0 0 1 0 0,0 0 0 0 0,0 0 0 0 0,1 0-1 0 0,-1 1-319 0 0,-2-1 255 0 0,1 1 0 0 0,-1 0-1 0 0,1 0 1 0 0,0 0 0 0 0,-1 0 0 0 0,1 0-1 0 0,0 1 1 0 0,0-1 0 0 0,0 1-1 0 0,0 0 1 0 0,-1 1-255 0 0,-4 5 224 0 0,0 0 0 0 0,0 1 0 0 0,1 0 0 0 0,0 1 0 0 0,1 0 0 0 0,0 0 0 0 0,0 0 0 0 0,1 1 0 0 0,1-1 0 0 0,0 1 0 0 0,-2 9-224 0 0,4-14 33 0 0,1 0 0 0 0,0 1 0 0 0,1-1 0 0 0,-1 0-1 0 0,1 1 1 0 0,0-1 0 0 0,1 1 0 0 0,0-1 0 0 0,0 0 0 0 0,0 1 0 0 0,2 3-33 0 0,3 8 14 0 0,0 0 0 0 0,1 0 0 0 0,4 5-14 0 0,3 1-537 0 0,0-1 0 0 0,2-1-1 0 0,15 18 538 0 0,-26-33-493 0 0,8 6-989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246 143 13536 0 0,'-8'-4'1085'0'0,"11"11"990"0"0,6 8-1598 0 0,13 42 1401 0 0,23 53 30 0 0,-42-103-1847 0 0,0-1 0 0 0,-1 1 0 0 0,0 0 0 0 0,0 0-1 0 0,0 0 1 0 0,-1 0 0 0 0,-1 0 0 0 0,1 0 0 0 0,-1 1-1 0 0,0-1 1 0 0,-1 5-61 0 0,1-8 22 0 0,-1-1 0 0 0,0 1-1 0 0,0 0 1 0 0,0 0 0 0 0,0 0 0 0 0,-1 0 0 0 0,0-1-1 0 0,1 1 1 0 0,-1-1 0 0 0,-1 1 0 0 0,1-1-1 0 0,0 0 1 0 0,-1 0 0 0 0,1 0 0 0 0,-1 0-1 0 0,0 0 1 0 0,0 0 0 0 0,0-1 0 0 0,-1 1-1 0 0,-2 1-21 0 0,-1-1 1 0 0,0 1 0 0 0,-1-1 0 0 0,1 0 0 0 0,-1-1 0 0 0,0 0 0 0 0,1 0 0 0 0,-1-1 0 0 0,0 0 0 0 0,0 0 0 0 0,0 0 0 0 0,0-1 0 0 0,0-1 0 0 0,0 1 0 0 0,0-1 0 0 0,0-1 0 0 0,-1 0-1 0 0,-4-1-214 0 0,0-1 0 0 0,0-1 0 0 0,1 0-1 0 0,0-1 1 0 0,0 0 0 0 0,0-1 0 0 0,1 0 0 0 0,0-1-1 0 0,-2-3 215 0 0,-4-4-1412 0 0,4-5-328 0 0</inkml:trace>
  <inkml:trace contextRef="#ctx0" brushRef="#br0" timeOffset="1">190 36 11976 0 0,'0'0'528'0'0,"0"0"112"0"0,0-6-512 0 0,0 6-128 0 0,0 0 0 0 0,0 0 0 0 0,3-5 640 0 0,-3 5 104 0 0,0 0 24 0 0,0 0 0 0 0,6-6-616 0 0,1 0-152 0 0,-4 2 0 0 0,-3 4 0 0 0,0 0-608 0 0,0 0-144 0 0,10-2-32 0 0,0-5-8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49 4144 0 0,'0'0'319'0'0,"0"-1"-210"0"0,0-3 216 0 0,0 3 1302 0 0,0 1 563 0 0,3-2 1485 0 0,9-5-1112 0 0,1 6-1343 0 0,-1 0 1 0 0,1-1 0 0 0,10-3-1221 0 0,-7 1 609 0 0,-1 1-1 0 0,12 0-608 0 0,53-3 553 0 0,65-2-342 0 0,-95 12-53 0 0,-29-1-3415 0 0,-13-2 367 0 0,0-1-3388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1 24 5528 0 0,'4'-9'497'0'0,"-4"9"-374"0"0,1-1 0 0 0,-1 0 0 0 0,0 0 0 0 0,1 1 0 0 0,-1-1 0 0 0,1 0 0 0 0,-1 1 0 0 0,1-1 0 0 0,0 1 0 0 0,-1-1 0 0 0,1 0 0 0 0,0 1 0 0 0,-1-1 0 0 0,1 1 0 0 0,0 0-1 0 0,-1-1 1 0 0,1 1 0 0 0,0 0 0 0 0,0-1 0 0 0,0 1 0 0 0,-1 0 0 0 0,1 0 0 0 0,0-1 0 0 0,0 1-123 0 0,1 0 922 0 0,-1 0-460 0 0,1-1-1 0 0,0 1 1 0 0,-1-1-1 0 0,1 1 1 0 0,0 0-1 0 0,-1 0 0 0 0,1 0 1 0 0,0 0-1 0 0,-1 0 1 0 0,1 0-1 0 0,0 0 1 0 0,0 1-462 0 0,3 0 511 0 0,0 1 1 0 0,0-1 0 0 0,0 2-1 0 0,0-1 1 0 0,1 1-512 0 0,2 1 953 0 0,0 0-881 0 0,-1 0-1 0 0,0 1 0 0 0,0 0 0 0 0,0 0 0 0 0,-1 1 0 0 0,1 0 0 0 0,-1 0 0 0 0,-1 0 1 0 0,1 1-1 0 0,-1 0 0 0 0,0 0 0 0 0,-1 0 0 0 0,0 1 0 0 0,0-1 0 0 0,0 3-71 0 0,1 1 44 0 0,0 1 1 0 0,-1 0-1 0 0,-1 0 0 0 0,0 0 0 0 0,0 0 0 0 0,-1 1 0 0 0,-1-1 0 0 0,0 1 0 0 0,-1-1 0 0 0,0 2-44 0 0,-1-7 2 0 0,0-1 0 0 0,0 0 0 0 0,0 0 0 0 0,-1 1 0 0 0,0-1 0 0 0,0 0 0 0 0,-1 0 0 0 0,0-1 0 0 0,0 1 1 0 0,0-1-1 0 0,0 1 0 0 0,-2 0-2 0 0,-1 2-216 0 0,0-1 1 0 0,-1 0-1 0 0,0 0 1 0 0,-1 0-1 0 0,1-1 1 0 0,-1 0-1 0 0,-5 2 216 0 0,-9 6-2499 0 0,21-13 1095 0 0,-2-2-732 0 0,-12-5-2772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53 10 12464 0 0,'0'0'572'0'0,"0"0"-11"0"0,0-9-268 0 0,0 9 91 0 0,-10 13 1743 0 0,2 8-1588 0 0,1 1-1 0 0,1 0 1 0 0,1 1 0 0 0,0-1-1 0 0,1 15-538 0 0,2-30 113 0 0,-1 19 83 0 0,2-1 0 0 0,0 1 0 0 0,1-1-1 0 0,2 0 1 0 0,2 15-196 0 0,-3-35-225 0 0,1 1 0 0 0,0-1 1 0 0,0 0-1 0 0,0 0 0 0 0,0 0 0 0 0,1 0 0 0 0,0-1 0 0 0,0 1 0 0 0,0-1 1 0 0,0 1-1 0 0,4 2 225 0 0,6 5-6409 0 0</inkml:trace>
  <inkml:trace contextRef="#ctx0" brushRef="#br0" timeOffset="1">359 340 13272 0 0,'0'0'605'0'0,"0"0"-9"0"0,-10 10-31 0 0,5-2-197 0 0,0 1 0 0 0,0 0-1 0 0,0-1 1 0 0,1 2 0 0 0,1-1-1 0 0,0 0 1 0 0,0 1 0 0 0,1-1 0 0 0,0 1-1 0 0,0 0 1 0 0,1 0 0 0 0,0 0-1 0 0,1-1 1 0 0,1 9-368 0 0,0-11 95 0 0,1 1-1 0 0,0-1 1 0 0,0 0-1 0 0,1 0 1 0 0,0-1 0 0 0,0 1-1 0 0,0 0 1 0 0,1-1-1 0 0,0 0 1 0 0,0 0 0 0 0,1 0-1 0 0,0-1 1 0 0,1 2-95 0 0,-2-3-77 0 0,-1-1 0 0 0,1 0 0 0 0,1 1 0 0 0,-1-1 1 0 0,0-1-1 0 0,1 1 0 0 0,-1-1 0 0 0,1 1 0 0 0,0-1 77 0 0,-2-1-300 0 0,0 0-1 0 0,0-1 1 0 0,0 1 0 0 0,1 0-1 0 0,-1-1 1 0 0,0 0 0 0 0,1 0-1 0 0,-1 0 1 0 0,0 0 0 0 0,0 0 0 0 0,1-1-1 0 0,-1 1 1 0 0,0-1 0 0 0,1 0 300 0 0,10-5-6144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16 12 11200 0 0,'-10'-9'248'0'0,"10"9"48"0"0,-3-2 16 0 0,3 2 0 0 0,0 0-248 0 0,0 0-64 0 0,-3 0 0 0 0,3 0 0 0 0,0 0 88 0 0,0 0 8 0 0,0 0 0 0 0,0 0 0 0 0,0 0-96 0 0,6 2 0 0 0,-6-2 0 0 0,10 6-3384 0 0,-6 0-728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309 1 7368 0 0,'0'0'568'0'0,"2"0"-374"0"0,2 0 282 0 0,0 0-1 0 0,-1 0 1 0 0,1 1-1 0 0,0 0 1 0 0,-1-1-1 0 0,1 1 1 0 0,0 1-1 0 0,-1-1 1 0 0,1 0-1 0 0,-1 1 1 0 0,0 0-1 0 0,1 0 1 0 0,-1 0-1 0 0,3 2-475 0 0,-2 0 381 0 0,1 1-1 0 0,-1 0 1 0 0,0-1-1 0 0,0 1 1 0 0,0 1 0 0 0,0-1-1 0 0,-1 0 1 0 0,2 4-381 0 0,3 11 341 0 0,0 1 1 0 0,-1 0 0 0 0,-1 0-1 0 0,3 17-341 0 0,-2 1 488 0 0,-2 1 1 0 0,-1 0-1 0 0,-2 0 0 0 0,-3 18-488 0 0,-4 27 895 0 0,-10 48-895 0 0,9-93 18 0 0,-2-1 1 0 0,-1 0 0 0 0,-3-1-1 0 0,0 0 1 0 0,-10 16-19 0 0,13-34 15 0 0,-1 1 1 0 0,-1-2 0 0 0,-1 0-1 0 0,-1 0 1 0 0,0-1 0 0 0,-2-1-1 0 0,0 0 1 0 0,0-1 0 0 0,-2-1-1 0 0,-7 6-15 0 0,12-12 31 0 0,4-2-255 0 0,-1-1 1 0 0,0 1-1 0 0,0-2 0 0 0,0 1 1 0 0,0-1-1 0 0,-1-1 0 0 0,0 0 1 0 0,-7 2 223 0 0,-1-1-502 0 0,0-1 1 0 0,-6-1 501 0 0,-30 0-1015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16 16 9672 0 0,'-7'-12'1030'0'0,"5"9"-895"0"0,1 3 470 0 0,1 0 197 0 0,0 0 35 0 0,0 0-20 0 0,1 8 463 0 0,-2 5-602 0 0,-1-1-404 0 0,0 0 1 0 0,1 0 0 0 0,1 0 0 0 0,0-1 0 0 0,0 1-1 0 0,1 0 1 0 0,2 7-275 0 0,2 39 252 0 0,-3 29-50 0 0,4 0 0 0 0,12 47-202 0 0,-15-117 48 0 0,-1-4-105 0 0,0-1-1 0 0,-1 1 0 0 0,-1 0 58 0 0,0-13-46 0 0,1 0 1 0 0,-1 0-1 0 0,0 0 0 0 0,0 0 0 0 0,0 1 0 0 0,0-1 1 0 0,0 0-1 0 0,0 0 0 0 0,0 0 0 0 0,0 0 1 0 0,0 1-1 0 0,0-1 0 0 0,0 0 0 0 0,0 0 0 0 0,0 0 1 0 0,0 1-1 0 0,0-1 0 0 0,0 0 0 0 0,-1 0 1 0 0,1 0-1 0 0,0 0 0 0 0,0 0 0 0 0,0 1 0 0 0,0-1 1 0 0,0 0-1 0 0,0 0 0 0 0,0 0 0 0 0,0 0 1 0 0,-1 0-1 0 0,1 1 0 0 0,0-1 0 0 0,0 0 1 0 0,0 0-1 0 0,0 0 0 0 0,-1 0 0 0 0,1 0 0 0 0,0 0 1 0 0,0 0-1 0 0,0 0 0 0 0,0 0 0 0 0,-1 0 1 0 0,1 0-1 0 0,0 0 0 0 0,0 0 0 0 0,0 0 0 0 0,0 0 1 0 0,-1 0-1 0 0,1 0 0 0 0,0 0 0 0 0,0 0 1 0 0,0 0-1 0 0,0 0 0 0 0,-1 0 0 0 0,1 0 46 0 0,-4-5-742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64 12176 0 0,'4'-16'1298'0'0,"1"6"-1279"0"0,-4 8-9 0 0,-1 1 0 0 0,1 0 0 0 0,0-1 0 0 0,0 1 0 0 0,0-1 0 0 0,-1 1 0 0 0,1 0 0 0 0,0 0 0 0 0,1 0 0 0 0,-1-1 0 0 0,0 1 0 0 0,0 0 0 0 0,0 0 0 0 0,1 1 0 0 0,-1-1 0 0 0,0 0 0 0 0,1 0 0 0 0,0 0-10 0 0,8-2 143 0 0,-1 0 0 0 0,1 0 0 0 0,-1 1 0 0 0,1 0 0 0 0,0 1 0 0 0,-1 0 0 0 0,1 1-1 0 0,0 0 1 0 0,0 0 0 0 0,0 1 0 0 0,0 1 0 0 0,-1-1 0 0 0,1 1 0 0 0,-1 1 0 0 0,1 0 0 0 0,-1 0 0 0 0,0 1 0 0 0,0 0 0 0 0,4 3-143 0 0,-5-1 131 0 0,0-1-1 0 0,0 2 1 0 0,-1-1 0 0 0,0 1 0 0 0,0 0-1 0 0,0 0 1 0 0,-1 1 0 0 0,0-1 0 0 0,2 7-131 0 0,-4-8 14 0 0,-1 0 1 0 0,0 0 0 0 0,0 1 0 0 0,0-1 0 0 0,-1 1 0 0 0,0-1 0 0 0,-1 1 0 0 0,1 0 0 0 0,-1 0 0 0 0,-1 0 0 0 0,1 0 0 0 0,-1 0-1 0 0,-1 4-14 0 0,1-7 5 0 0,-1 0 0 0 0,0 0 0 0 0,0-1 0 0 0,-1 1-1 0 0,1 0 1 0 0,-1-1 0 0 0,0 1 0 0 0,0-1 0 0 0,0 1-1 0 0,0-1 1 0 0,-1 0 0 0 0,1 0 0 0 0,-1 0 0 0 0,-1 1-5 0 0,-1 0-15 0 0,1 0 1 0 0,-1 0-1 0 0,0 0 1 0 0,0-1 0 0 0,0 0-1 0 0,0 0 1 0 0,0 0-1 0 0,-1-1 1 0 0,0 0 14 0 0,-9 3-267 0 0,-1-1 0 0 0,1-1 0 0 0,-1 0 0 0 0,0-1 0 0 0,0-1 0 0 0,0-1 0 0 0,0 0 0 0 0,0-1 0 0 0,-11-2 267 0 0,13-1-790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196 26 6912 0 0,'-3'-3'316'0'0,"1"1"1"0"0,-1 0 0 0 0,0 0-1 0 0,1 0 1 0 0,-1 0 0 0 0,0 0-1 0 0,0 0 1 0 0,0 1-1 0 0,0 0 1 0 0,-1-1 0 0 0,1 1-1 0 0,0 0 1 0 0,0 0 0 0 0,-1 1-1 0 0,1-1 1 0 0,-1 1 0 0 0,1 0-1 0 0,0 0 1 0 0,-1 0-1 0 0,1 0 1 0 0,-1 0 0 0 0,1 1-1 0 0,0 0 1 0 0,-1 0 0 0 0,1 0-1 0 0,0 0 1 0 0,0 0 0 0 0,-1 0-1 0 0,1 1 1 0 0,-2 1-317 0 0,2-1 6 0 0,1 0 1 0 0,-1 0-1 0 0,1 0 0 0 0,0 0 1 0 0,0 0-1 0 0,0 0 1 0 0,0 1-1 0 0,-1 0-6 0 0,-7 12 174 0 0,1 1-1 0 0,0 0 0 0 0,1 0 1 0 0,1 1-1 0 0,0 0 1 0 0,1 0-1 0 0,1 1 0 0 0,1 0 1 0 0,0-1-1 0 0,2 1 1 0 0,0 1-1 0 0,1-1 1 0 0,0 0-1 0 0,2 0 0 0 0,1 12-173 0 0,1-8 28 0 0,2 0 0 0 0,0-1 0 0 0,6 13-28 0 0,-7-23-277 0 0,0 0 0 0 0,2 0 0 0 0,-1 0 1 0 0,1-1-1 0 0,1 0 0 0 0,0 0 0 0 0,3 3 277 0 0,3-1-1017 0 0,0 0-7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1 116 8752 0 0,'0'-5'793'0'0,"0"3"-658"0"0,1 0 0 0 0,-1 1 0 0 0,0-1 0 0 0,1 0 0 0 0,-1 1 0 0 0,1-1 0 0 0,-1 0 1 0 0,1 1-1 0 0,0-1 0 0 0,0 1 0 0 0,-1 0 0 0 0,1-1 0 0 0,0 1 0 0 0,0-1 0 0 0,1 1 0 0 0,-1 0 0 0 0,0 0 0 0 0,0 0 0 0 0,1 0 0 0 0,-1 0 0 0 0,0 0 0 0 0,1 0 1 0 0,-1 0-1 0 0,1 0 0 0 0,-1 1 0 0 0,1-1 0 0 0,0 0 0 0 0,-1 1 0 0 0,1 0 0 0 0,-1-1 0 0 0,2 1-135 0 0,1 0 268 0 0,0 0 1 0 0,-1 0-1 0 0,1 0 0 0 0,-1 1 0 0 0,1-1 1 0 0,-1 1-1 0 0,1 0 0 0 0,-1 0 1 0 0,1 1-1 0 0,-1-1 0 0 0,0 0 0 0 0,2 2-268 0 0,3 2 149 0 0,0 0 0 0 0,-1 0 0 0 0,1 1 0 0 0,-1 0 0 0 0,-1 0 0 0 0,1 1 0 0 0,-1 0 0 0 0,0 0-1 0 0,0 1 1 0 0,1 3-149 0 0,-3-5 12 0 0,-1-1 0 0 0,0 1 0 0 0,-1 0 0 0 0,0 0 1 0 0,0 0-1 0 0,0 0 0 0 0,0 0 0 0 0,-1 0 0 0 0,0 1 0 0 0,0-1 0 0 0,-1 0 0 0 0,0 1 0 0 0,0-1 0 0 0,-1 0 0 0 0,0 7-12 0 0,-1-4-35 0 0,0 1 0 0 0,0 0 0 0 0,-1-1 0 0 0,0 0 0 0 0,-1 0 0 0 0,0 0 0 0 0,-1 0 0 0 0,-2 4 35 0 0,-2 8-5195 0 0,3-12-455 0 0</inkml:trace>
  <inkml:trace contextRef="#ctx0" brushRef="#br0" timeOffset="1">283 28 11544 0 0,'0'0'27'0'0,"0"-1"1"0"0,-1 1-1 0 0,1-1 1 0 0,0 1-1 0 0,0-1 1 0 0,0 1-1 0 0,0-1 0 0 0,0 1 1 0 0,0-1-1 0 0,0 0 1 0 0,0 1-1 0 0,0-1 1 0 0,0 1-1 0 0,0-1 1 0 0,0 1-1 0 0,0-1 1 0 0,0 1-1 0 0,1-1 1 0 0,-1 1-1 0 0,0-1-27 0 0,3-12 1365 0 0,-3 13-1315 0 0,0 0 0 0 0,0 0 0 0 0,0-1 0 0 0,0 1 1 0 0,0 0-1 0 0,0 0 0 0 0,0 0 0 0 0,0 0 0 0 0,0 0 0 0 0,0 0 0 0 0,0 0 0 0 0,0 0 0 0 0,0 0 0 0 0,0 0 0 0 0,0 0 0 0 0,0-1 0 0 0,0 1 0 0 0,0 0 0 0 0,0 0 0 0 0,0 0 0 0 0,0 0 0 0 0,0 0 0 0 0,0 0 1 0 0,0 0-1 0 0,0 0 0 0 0,0 0 0 0 0,0 0 0 0 0,0 0 0 0 0,0 0 0 0 0,0-1 0 0 0,0 1 0 0 0,0 0 0 0 0,0 0 0 0 0,0 0 0 0 0,0 0 0 0 0,0 0 0 0 0,0 0 0 0 0,-1 0 0 0 0,1 0 0 0 0,0 0 0 0 0,0 0 0 0 0,0 0 1 0 0,0 0-1 0 0,0 0 0 0 0,0 0 0 0 0,0 0 0 0 0,0 0 0 0 0,0 0 0 0 0,0 0 0 0 0,0 0 0 0 0,0 0 0 0 0,-1 0 0 0 0,1 0 0 0 0,0 0 0 0 0,0 0 0 0 0,0 0 0 0 0,0 0 0 0 0,0 0 0 0 0,0 0 0 0 0,0 0 0 0 0,0 0 1 0 0,0 0-1 0 0,0 0 0 0 0,-1 0-50 0 0,-4 7 1420 0 0,-11 24-1433 0 0,4-6 195 0 0,8-20-150 0 0,1 0 0 0 0,0 1-1 0 0,0 0 1 0 0,1 0-1 0 0,0-1 1 0 0,0 1-1 0 0,0 1 1 0 0,1-1-1 0 0,-1 0-31 0 0,-3 23 91 0 0,3-22-89 0 0,1 0 0 0 0,0 0 1 0 0,0-1-1 0 0,0 1 0 0 0,1 0 1 0 0,0 0-1 0 0,1 5-2 0 0,2 3 15 0 0,0-1-1 0 0,1 0 1 0 0,0-1 0 0 0,2 1-1 0 0,-1-1 1 0 0,2 0 0 0 0,0 0-1 0 0,8 11-14 0 0,-11-19-206 0 0,0-1 0 0 0,1 1 0 0 0,0-1 0 0 0,-1 0 0 0 0,1 0 0 0 0,1-1 0 0 0,-1 1 0 0 0,1-1-1 0 0,-1-1 1 0 0,1 1 0 0 0,0-1 0 0 0,5 2 206 0 0,6 2-5910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27 0 11200 0 0,'0'0'513'0'0,"0"0"-10"0"0,-3 14 173 0 0,-1-4-70 0 0,1-4-196 0 0,0 0 0 0 0,1 1 0 0 0,-1-1 0 0 0,2 1 0 0 0,-1-1 0 0 0,1 1-1 0 0,-1 3-408 0 0,1 6 405 0 0,0 0 0 0 0,1 1 1 0 0,0-1-1 0 0,1 1 1 0 0,1-1-1 0 0,1 1 1 0 0,4 14-407 0 0,-6-29 1 0 0,0 1 1 0 0,1-1-1 0 0,-1 1 1 0 0,1-1-1 0 0,0 1 1 0 0,0-1-1 0 0,-1 0 0 0 0,1 0 1 0 0,1 0-1 0 0,-1 0 1 0 0,0 0-1 0 0,0 0 1 0 0,1-1-1 0 0,-1 1 1 0 0,1-1-1 0 0,0 1 1 0 0,-1-1-1 0 0,1 0 1 0 0,0 0-1 0 0,2 0-1 0 0,21-1-1275 0 0,-12 0-117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30 292 1840 0 0,'-16'-2'80'0'0,"12"-2"16"0"0,2 4-96 0 0,2 0 0 0 0,-8-2 0 0 0,8 2 0 0 0,0 0 2496 0 0,0 0 472 0 0,0 0 96 0 0,0 0 16 0 0,0 0-2384 0 0,0 0-480 0 0,0 0-96 0 0,8 2-24 0 0,1-2-96 0 0,-2 0 0 0 0,-1 4-96 0 0,5-4-5776 0 0</inkml:trace>
  <inkml:trace contextRef="#ctx0" brushRef="#br0" timeOffset="1">309 0 10912 0 0,'0'0'248'0'0,"0"0"34"0"0,2 1 20 0 0,4 2-259 0 0,-1 1 0 0 0,0-1 0 0 0,0 1 1 0 0,0 0-1 0 0,0 0 0 0 0,-1 0 1 0 0,1 1-1 0 0,-1 0 0 0 0,0 0 0 0 0,0 0 1 0 0,1 2-44 0 0,12 33 1779 0 0,-2 0 0 0 0,7 30-1779 0 0,17 86 1625 0 0,-31-120-1503 0 0,17 99 207 0 0,-20-106-275 0 0,-2 0-1 0 0,-1 1 1 0 0,-1-1 0 0 0,-2 10-54 0 0,0-25 25 0 0,-1 0 0 0 0,0 0 0 0 0,-1-1-1 0 0,-1 1 1 0 0,0-1 0 0 0,-1 0 0 0 0,0 0 0 0 0,-3 4-25 0 0,-2 3-108 0 0,-1-1 0 0 0,-1-1 1 0 0,0 1-1 0 0,-15 14 108 0 0,11-18-278 0 0,0-4-2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1 4 10104 0 0,'14'-3'230'0'0,"-11"2"30"0"0,-3 1 19 0 0,7 3 8 0 0,44-4 434 0 0,-19 0 457 0 0,0 1-1 0 0,0 2 1 0 0,10 2-1178 0 0,-25-1 250 0 0,0-1 0 0 0,0-1 0 0 0,14-1-250 0 0,-10 0-231 0 0,0 1 0 0 0,0 1 0 0 0,6 2 231 0 0,7 0-1545 0 0,-17-3 715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22 14 13448 0 0,'0'0'298'0'0,"0"0"46"0"0,-9-1 355 0 0,-1 0-519 0 0,8 0 156 0 0,4 1 89 0 0,26-4 634 0 0,-1 2-1 0 0,12 1-1058 0 0,15-1 256 0 0,-11 1-569 0 0,36 4 313 0 0,-56-2-897 0 0,1-1-5156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1087 3811 0 0,'0'-20'0'0,"0"356"0"0,0-308 0 0,0-12 0 0,0-12 0 0</inkml:trace>
  <inkml:trace contextRef="#ctx0" brushRef="#br2" timeOffset="12.8">2938 3797 0 0,'0'139'0'0,"0"83"0"0,0-218 0 0,0 0 0 0,0 0 0 0</inkml:trace>
  <inkml:trace contextRef="#ctx0" brushRef="#br2" timeOffset="13.8">4869 3768 0 0,'0'125'0'0,"0"87"0"0,0-209 0 0,0 1 0 0</inkml:trace>
  <inkml:trace contextRef="#ctx0" brushRef="#br0" timeOffset="14.8">116 1061 0 0,'-2'0'0'0,"3882"0"0"0,-3389 0 0 0,245 0 0 0,82 0 0 0,-288 0 0 0,-524 0 0 0,-2 0 0 0,0 0 0 0,1 0 0 0,1 0 0 0</inkml:trace>
  <inkml:trace contextRef="#ctx0" brushRef="#br0" timeOffset="15.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1116 972 0 0,'0'338'0'0,"0"-334"0"0</inkml:trace>
  <inkml:trace contextRef="#ctx0" brushRef="#br2" timeOffset="21.8">2966 917 0 0,'0'338'0'0,"0"-335"0"0,0 1 0 0,0-2 0 0,0-5 0 0</inkml:trace>
  <inkml:trace contextRef="#ctx0" brushRef="#br2" timeOffset="22.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33 0 5984 0 0,'-1'2'273'0'0,"-1"1"-233"0"0,0 1 1 0 0,0 0-1 0 0,0 0 0 0 0,1 0 0 0 0,-1 0 1 0 0,1 0-1 0 0,0 0 0 0 0,0 0 0 0 0,0 1-40 0 0,-3 43 673 0 0,1-11 1267 0 0,-3 32 1339 0 0,2 1 1 0 0,4 13-3280 0 0,0-57 417 0 0,1-5-297 0 0,0 1 1 0 0,1-1-1 0 0,1 0 0 0 0,2 0 1 0 0,0 0-1 0 0,1 0 1 0 0,0-1-1 0 0,2 0-120 0 0,-7-18-120 0 0,0 0-1 0 0,0 0 1 0 0,0 0-1 0 0,0 0 1 0 0,0-1-1 0 0,1 1 0 0 0,-1-1 1 0 0,1 1-1 0 0,0 0 121 0 0,-1-1-518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1 53 13792 0 0,'0'0'314'0'0,"0"0"46"0"0,0 0 22 0 0,0 0-50 0 0,1 0-220 0 0,53-2 798 0 0,51-10-910 0 0,-42 4 1239 0 0,8 3-1239 0 0,52 0 806 0 0,-54 3-806 0 0,-1-4 0 0 0,-40 4 0 0 0,-17 1 0 0 0,-4 1 0 0 0,-1 0 0 0 0,1-1 0 0 0,-1 0 0 0 0,0 0 0 0 0,1 0 0 0 0,-1-1 0 0 0,0 0 0 0 0,0 0 0 0 0,-7 4 218 0 0,-1 0 0 0 0,1 0-1 0 0,0 0 1 0 0,0 0-1 0 0,0 0 1 0 0,0 1 0 0 0,0-1-1 0 0,1 0 1 0 0,-1 1-1 0 0,1-1 1 0 0,-1 0-1 0 0,1 1 1 0 0,0-1 0 0 0,0 1-1 0 0,0-1 1 0 0,0 1-218 0 0,2 50 182 0 0,7 99-22 0 0,12 26 16 0 0,-19-170-301 0 0,1 0-1 0 0,0 0 1 0 0,0-1-1 0 0,1 1 1 0 0,0-1-1 0 0,3 5 126 0 0,-6-11-957 0 0,-1-1-61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94 0 16208 0 0,'0'0'44'0'0,"0"0"1"0"0,1 0-1 0 0,-1 0 1 0 0,0 0 0 0 0,0 0-1 0 0,0 0 1 0 0,0 0 0 0 0,1 0-1 0 0,-1 0 1 0 0,0 1-1 0 0,0-1 1 0 0,0 0 0 0 0,0 0-1 0 0,0 0 1 0 0,1 0 0 0 0,-1 0-1 0 0,0 0 1 0 0,0 0 0 0 0,0 0-1 0 0,0 0 1 0 0,0 0-1 0 0,0 1 1 0 0,1-1 0 0 0,-1 0-1 0 0,0 0 1 0 0,0 0 0 0 0,0 0-1 0 0,0 0 1 0 0,0 1-1 0 0,0-1 1 0 0,0 0 0 0 0,0 0-1 0 0,0 0 1 0 0,0 0 0 0 0,0 0-1 0 0,0 1 1 0 0,0-1 0 0 0,0 0-1 0 0,0 0 1 0 0,0 0-1 0 0,0 1-44 0 0,7 15 701 0 0,5 20-5 0 0,-5 11 90 0 0,-2 1 0 0 0,-1-1-1 0 0,-4 17-785 0 0,0-48 93 0 0,0 0 0 0 0,-2-1-1 0 0,-1 8-92 0 0,2-18-1 0 0,0 0-1 0 0,0-1 0 0 0,0 1 1 0 0,-1-1-1 0 0,1 0 1 0 0,-1 0-1 0 0,-1 1 1 0 0,1-1-1 0 0,0 0 1 0 0,-1-1-1 0 0,0 1 0 0 0,0 0 1 0 0,0-1-1 0 0,-1 1 2 0 0,2-2-1 0 0,0-1 0 0 0,0 0 0 0 0,0 0 0 0 0,0 0 0 0 0,0 1 0 0 0,0-2 0 0 0,0 1 0 0 0,0 0 0 0 0,-1 0 0 0 0,1-1 0 0 0,0 1 0 0 0,-1-1 0 0 0,1 0 0 0 0,0 0 1 0 0,-1 0-1 0 0,1 0 0 0 0,-1 0 1 0 0,-1 0-250 0 0,0-1 0 0 0,0 0 0 0 0,0 0 0 0 0,1 0 0 0 0,-1 0 0 0 0,1-1 0 0 0,-1 1 0 0 0,1-1 0 0 0,-1 0 0 0 0,-1-1 250 0 0,-8-8-7067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1 28 14744 0 0,'0'-13'1312'0'0,"0"13"-1056"0"0,0 0-256 0 0,0 0 0 0 0,0 0 311 0 0,0 0 9 0 0,6-6 0 0 0,-6 6 0 0 0,0 0-200 0 0,0 0-40 0 0,7-2-8 0 0,-7 2 0 0 0,6 0-72 0 0,0-3-136 0 0,2 0 32 0 0,-2 3-4631 0 0,4 0-921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1 52 11056 0 0,'0'0'505'0'0,"0"0"-9"0"0,1-1-317 0 0,1-3-42 0 0,8 2 1270 0 0,-2 0-736 0 0,6-1 82 0 0,-1 0 0 0 0,0-2 0 0 0,10-4-753 0 0,-11 5 352 0 0,1 0-1 0 0,-1 1 0 0 0,1 0 1 0 0,0 1-1 0 0,0 1 0 0 0,0 0 1 0 0,1 0-352 0 0,4 0 267 0 0,4-1 15 0 0,-1 1 1 0 0,17 2-283 0 0,-30 0-908 0 0,0 0 0 0 0,-1 0 0 0 0,1 1 0 0 0,0 0 0 0 0,1 1 908 0 0,-7-2-2041 0 0,-2-1-20 0 0</inkml:trace>
  <inkml:trace contextRef="#ctx0" brushRef="#br0" timeOffset="1">55 117 12440 0 0,'0'0'957'0'0,"7"0"-264"0"0,51-2 3015 0 0,16-4-3708 0 0,-4-1 825 0 0,-47 5-626 0 0,3-1-843 0 0,-9 3-4182 0 0,-7 0-910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41 0 14336 0 0,'0'0'661'0'0,"0"0"-17"0"0,0 9-377 0 0,-17 84 1029 0 0,7-42-279 0 0,-1 26-1017 0 0,9-54 4 0 0,2 0 0 0 0,0 0 0 0 0,2 3-4 0 0,3 14-5151 0 0,-1-25-467 0 0</inkml:trace>
  <inkml:trace contextRef="#ctx0" brushRef="#br0" timeOffset="1">543 145 17015 0 0,'0'0'779'0'0,"0"0"-15"0"0,3 6-459 0 0,5 35-61 0 0,-7-30 32 0 0,1 0 0 0 0,0 0 0 0 0,1-1 0 0 0,1 1-1 0 0,-1 0 1 0 0,1-1 0 0 0,3 3-276 0 0,-4-6 162 0 0,1-1-91 0 0,-1 1 0 0 0,1-1 0 0 0,0 0 1 0 0,0 0-1 0 0,1 0 0 0 0,0-1 0 0 0,0 1 0 0 0,0-1 0 0 0,1-1 0 0 0,2 3-71 0 0,6 3-264 0 0,-12-8 133 0 0,0-1 0 0 0,0 1 0 0 0,0-1 0 0 0,0 1 0 0 0,0-1 0 0 0,0 0 0 0 0,0 1 0 0 0,0-1 0 0 0,0-1 0 0 0,0 1-1 0 0,1 0 1 0 0,-1 0 0 0 0,0-1 0 0 0,1 1 0 0 0,-1-1 0 0 0,0 0 0 0 0,1 0 0 0 0,-1 0 0 0 0,1 0 0 0 0,1 0 131 0 0,7-4-1891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12 35 16208 0 0,'-4'-5'351'0'0,"1"-1"81"0"0,-1 0 16 0 0,4 6 8 0 0,0 0-360 0 0,0 0-96 0 0,0 0 0 0 0,0 0 0 0 0,0 0-192 0 0,7-9-48 0 0,-1 5-16 0 0,2 2-4391 0 0,2-1-889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169 3 9216 0 0,'0'0'706'0'0,"-2"-1"-463"0"0,1 1-173 0 0,-1 0 1 0 0,1-1-1 0 0,0 1 0 0 0,-1 0 0 0 0,1 0 1 0 0,-1 0-1 0 0,1 0 0 0 0,-1 0 0 0 0,1 0 1 0 0,0 0-1 0 0,-1 0 0 0 0,1 1 0 0 0,-1-1 1 0 0,1 0-1 0 0,0 1 0 0 0,-1 0 0 0 0,1-1 1 0 0,0 1-1 0 0,-1 0 0 0 0,1-1 1 0 0,0 1-1 0 0,0 0 0 0 0,0 0 0 0 0,0 0 1 0 0,0 0-1 0 0,0 0 0 0 0,0 1-70 0 0,-3 1 229 0 0,2 0 0 0 0,-1 0 0 0 0,0 1 0 0 0,1 0 0 0 0,-1-1 0 0 0,1 1-1 0 0,0 0 1 0 0,0 0 0 0 0,0 2-229 0 0,-6 15 1158 0 0,-1 0-1 0 0,-6 9-1157 0 0,12-23 104 0 0,-1 1 99 0 0,1 1 0 0 0,0 0 1 0 0,1 0-1 0 0,0 0 0 0 0,-1 7-203 0 0,-6 26 540 0 0,2-21-296 0 0,1-5-15 0 0,1 0 0 0 0,0 0 1 0 0,1 1-1 0 0,1-1 0 0 0,1 1-229 0 0,-3 27 427 0 0,1-7 81 0 0,1 16-508 0 0,3-41 56 0 0,0 1 0 0 0,1-1 0 0 0,1 0 0 0 0,0 0 0 0 0,0 0 0 0 0,3 5-56 0 0,2 16 106 0 0,-7-27-82 0 0,1 0 0 0 0,0 0 0 0 0,1 0 0 0 0,0-1 0 0 0,-1 1 1 0 0,2-1-1 0 0,1 5-24 0 0,0-2 8 0 0,5 8 132 0 0,1-1 1 0 0,3 5-141 0 0,-9-15-50 0 0,0 0 1 0 0,0-1-1 0 0,1 1 0 0 0,-1-1 1 0 0,1 0-1 0 0,0 0 0 0 0,0-1 1 0 0,5 4 49 0 0,8 1-1048 0 0,0-2-3901 0 0,-7-2-1467 0 0</inkml:trace>
  <inkml:trace contextRef="#ctx0" brushRef="#br0" timeOffset="1">355 334 13184 0 0,'10'-5'142'0'0,"-1"1"0"0"0,1-1 0 0 0,0 1 0 0 0,0 1 0 0 0,1 0 0 0 0,-1 0 0 0 0,1 1 0 0 0,-1 0 0 0 0,1 1 0 0 0,11 0-142 0 0,-19 1 102 0 0,1 0 0 0 0,0 0 1 0 0,0 0-1 0 0,0 1 1 0 0,0-1-1 0 0,0 1 0 0 0,0 0 1 0 0,-1 0-1 0 0,1 0 1 0 0,0 1-1 0 0,-1-1 0 0 0,1 1 1 0 0,-1 0-1 0 0,1 0 1 0 0,-1 0-1 0 0,0 0 1 0 0,0 1-1 0 0,0-1 0 0 0,0 1 1 0 0,0 0-1 0 0,1 2-102 0 0,1 1 272 0 0,0 1 0 0 0,-1 0 0 0 0,1 0 0 0 0,-2 0 0 0 0,1 0-1 0 0,-1 1 1 0 0,2 5-272 0 0,-3-8 43 0 0,0 1 1 0 0,-1-1-1 0 0,0 1 0 0 0,0-1 0 0 0,-1 1 0 0 0,1-1 0 0 0,-1 1 0 0 0,0 0 0 0 0,0-1 0 0 0,-1 1 0 0 0,0 2-43 0 0,-8 36 65 0 0,7-32-66 0 0,0 1 0 0 0,-1-1-1 0 0,0 0 1 0 0,-4 7 1 0 0,5-14-56 0 0,1 0 0 0 0,-1-1 0 0 0,-1 0 0 0 0,1 1 0 0 0,-1-1 0 0 0,1 0 0 0 0,-1 0 0 0 0,0 0 0 0 0,-1 0 0 0 0,1-1 0 0 0,-2 2 56 0 0,4-4-50 0 0,0-1-1 0 0,0 1 1 0 0,1 0-1 0 0,-1 0 1 0 0,0 0 0 0 0,0 0-1 0 0,1 0 1 0 0,-1 0-1 0 0,1 0 1 0 0,-1 0-1 0 0,0 1 51 0 0,1-1-160 0 0,0 0 0 0 0,-1 0-1 0 0,1 0 1 0 0,-1 0 0 0 0,1-1 0 0 0,-1 1 0 0 0,0 0-1 0 0,1 0 1 0 0,-1 0 0 0 0,0-1 0 0 0,1 1 0 0 0,-1 0-1 0 0,0-1 1 0 0,0 1 0 0 0,0 0 160 0 0,-15 6-1491 0 0,4-3-11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134 5 15120 0 0,'-2'0'72'0'0,"0"-1"0"0"0,1 0 0 0 0,-1 1 0 0 0,0-1 0 0 0,1 1 0 0 0,-1-1 1 0 0,0 1-1 0 0,1 0 0 0 0,-1 0 0 0 0,0 0 0 0 0,0 0 0 0 0,0 0 0 0 0,1 0 1 0 0,-1 0-1 0 0,0 1 0 0 0,1-1 0 0 0,-1 1 0 0 0,0-1 0 0 0,0 1 0 0 0,1 0 1 0 0,-1-1-1 0 0,1 1 0 0 0,-1 0 0 0 0,1 0 0 0 0,-1 0 0 0 0,1 0 0 0 0,-1 1-72 0 0,-6 5 269 0 0,1 1 0 0 0,0-1 0 0 0,0 2 0 0 0,1-1-1 0 0,0 1 1 0 0,1-1 0 0 0,-5 10-269 0 0,7-13 98 0 0,0 1 39 0 0,0 1 0 0 0,1-1 0 0 0,0 0 0 0 0,0 1 0 0 0,-1 6-137 0 0,-6 20 419 0 0,8-27-370 0 0,0 1 0 0 0,0-1 0 0 0,1 1 0 0 0,-1 0 0 0 0,2-1 0 0 0,-1 1-1 0 0,1-1 1 0 0,0 1 0 0 0,1 6-49 0 0,1 5 56 0 0,-2-11-41 0 0,1-1 0 0 0,0 0-1 0 0,0 0 1 0 0,0 0 0 0 0,0 0-1 0 0,1 0 1 0 0,0-1 0 0 0,3 6-15 0 0,7 7-634 0 0,13 15 634 0 0,-16-22-566 0 0,-5-5-36 0 0,1 0 0 0 0,-1 0 1 0 0,1 0-1 0 0,2 0 602 0 0,8 5-1238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170 317 16184 0 0,'2'-3'198'0'0,"-1"0"0"0"0,1 0 0 0 0,0 0 0 0 0,0 1 1 0 0,0-1-1 0 0,0 0 0 0 0,0 1 0 0 0,1 0 0 0 0,1-3-198 0 0,1 0 423 0 0,-5 4-385 0 0,0 1 0 0 0,0 0 0 0 0,0 0 0 0 0,0-1 1 0 0,1 1-1 0 0,-1 0 0 0 0,0-1 0 0 0,0 1 0 0 0,0 0 0 0 0,1 0 0 0 0,-1 0 0 0 0,0-1 0 0 0,0 1 0 0 0,1 0 0 0 0,-1 0 0 0 0,0 0 1 0 0,0 0-1 0 0,1-1 0 0 0,-1 1 0 0 0,0 0 0 0 0,0 0 0 0 0,1 0 0 0 0,-1 0 0 0 0,0 0 0 0 0,1 0 0 0 0,-1 0 0 0 0,0 0 0 0 0,1 0 0 0 0,-1 0 1 0 0,0 0-1 0 0,0 0 0 0 0,1 0-38 0 0,0 0 84 0 0,1 0 0 0 0,-1 1 1 0 0,1-1-1 0 0,-1 1 1 0 0,0-1-1 0 0,1 1 0 0 0,-1 0 1 0 0,0 0-1 0 0,0-1 0 0 0,0 1 1 0 0,0 0-1 0 0,1 0 1 0 0,-1 0-1 0 0,0 0 0 0 0,0 0 1 0 0,-1 0-1 0 0,1 1 1 0 0,0-1-1 0 0,0 0 0 0 0,0 0 1 0 0,-1 1-1 0 0,1 0-84 0 0,1 1-2 0 0,-1 0 0 0 0,1 0 0 0 0,-1 1 0 0 0,0-1 0 0 0,0 1 0 0 0,0-1 0 0 0,-1 1 0 0 0,1-1 0 0 0,-1 3 2 0 0,1 4 133 0 0,-1 0 0 0 0,-1 1 0 0 0,0-1 0 0 0,0 0 0 0 0,-1 0 0 0 0,0 0 0 0 0,-1 0-1 0 0,0 0 1 0 0,-3 5-133 0 0,1-5 40 0 0,0 0 0 0 0,-1 0-1 0 0,-1 0 1 0 0,1-1-1 0 0,-2 0 1 0 0,1 0 0 0 0,-1-1-1 0 0,0 0 1 0 0,-1 0-1 0 0,-3 1-39 0 0,6-4-296 0 0,-1 0-1 0 0,0-1 0 0 0,0 0 1 0 0,0 0-1 0 0,0-1 1 0 0,0 0-1 0 0,-1 0 0 0 0,0-1 1 0 0,1 1-1 0 0,-1-2 1 0 0,0 1-1 0 0,0-1 0 0 0,0-1 1 0 0,0 1-1 0 0,-2-1 297 0 0,-9-2-6830 0 0</inkml:trace>
  <inkml:trace contextRef="#ctx0" brushRef="#br0" timeOffset="1">50 45 16008 0 0,'0'0'703'0'0,"0"0"161"0"0,4-5-696 0 0,-1-1-168 0 0,0-3 0 0 0,4 3 0 0 0,-1 2 0 0 0,-6 4-120 0 0,8-5 24 0 0,-8 5 0 0 0,0 0 96 0 0,9 0-72 0 0,-2-3 72 0 0,2 0-4655 0 0,-1 0-889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1 30 12896 0 0,'0'0'594'0'0,"0"-2"-16"0"0,0-2-384 0 0,27 3-576 0 0,78 10 978 0 0,-57-12-2451 0 0,0-2 0 0 0,40-10 1855 0 0,-48 6-1246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15 12008 0 0,'0'0'546'0'0,"0"0"-10"0"0,14-6-322 0 0,-7 4 107 0 0,-1 0 1 0 0,1 0-1 0 0,0 1 1 0 0,0 0-1 0 0,0 1 1 0 0,-1-1-1 0 0,1 1 1 0 0,0 1-1 0 0,0-1 1 0 0,0 1 0 0 0,0 0-1 0 0,0 1 1 0 0,1 0-322 0 0,1 1 296 0 0,0 0 1 0 0,-1 1 0 0 0,1 0-1 0 0,-1 0 1 0 0,0 1 0 0 0,0 0 0 0 0,0 0-1 0 0,-1 1 1 0 0,4 3-297 0 0,1 2 211 0 0,1 1 104 0 0,0 0-1 0 0,5 8-314 0 0,-14-15 46 0 0,0 0-1 0 0,-1 0 0 0 0,1 1 0 0 0,-1-1 0 0 0,0 1 0 0 0,-1 0 0 0 0,0 0 0 0 0,2 5-45 0 0,-2-4 7 0 0,0 0-1 0 0,-1 0 1 0 0,0 0-1 0 0,0 0 1 0 0,0 0-1 0 0,-1 0 1 0 0,0 0-1 0 0,0 0 1 0 0,-1 0-1 0 0,0 0 0 0 0,0 0 1 0 0,-1-1-1 0 0,0 2-6 0 0,-1 1-3 0 0,-1 0 0 0 0,0 1 0 0 0,-1-1-1 0 0,-3 4 4 0 0,5-8-32 0 0,-1-1 0 0 0,0 0-1 0 0,1 0 1 0 0,-2 0 0 0 0,1-1-1 0 0,0 1 1 0 0,0-1 0 0 0,-1 0-1 0 0,-2 1 33 0 0,0 0-402 0 0,0 0 0 0 0,-1 0 0 0 0,1-1-1 0 0,-1 0 1 0 0,0-1 0 0 0,0 1-1 0 0,-5-1 403 0 0,3-1-1760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79 2 13360 0 0,'0'0'1026'0'0,"0"0"-612"0"0,0 0-92 0 0,-14-2 737 0 0,12 3-979 0 0,0 0 0 0 0,0-1 0 0 0,0 1 0 0 0,1 0 0 0 0,-1 0 0 0 0,0 1 0 0 0,1-1-1 0 0,-1 0 1 0 0,1 0 0 0 0,-1 1 0 0 0,1-1 0 0 0,-1 1 0 0 0,1-1 0 0 0,0 1 0 0 0,0 0 0 0 0,0 0 0 0 0,0-1 0 0 0,0 1 0 0 0,0 0-80 0 0,-15 40 1386 0 0,14-37-1166 0 0,-3 11 61 0 0,1 1 0 0 0,1-1 0 0 0,0 1 0 0 0,2 0-1 0 0,-1 0 1 0 0,2-1 0 0 0,1 1 0 0 0,0 0 0 0 0,3 13-281 0 0,-1-8-293 0 0,2 0 1 0 0,1 0-1 0 0,2 2 293 0 0,0-2-3068 0 0,1 0 0 0 0,11 18 3068 0 0,-10-23-6380 0 0</inkml:trace>
  <inkml:trace contextRef="#ctx0" brushRef="#br0" timeOffset="1">404 392 6448 0 0,'0'0'498'0'0,"2"-11"16"0"0,-2 9 2806 0 0,0 2 3329 0 0,1 20-5756 0 0,1-1 1 0 0,1 6-894 0 0,3 17 375 0 0,-5-36-345 0 0,0 1-1 0 0,0-1 1 0 0,1 0-1 0 0,0 0 1 0 0,1 0-1 0 0,-1 0 1 0 0,1 0-1 0 0,0-1 1 0 0,1 1-1 0 0,1 1-29 0 0,3 5-34 0 0,1 0 0 0 0,1-1 0 0 0,0-1 0 0 0,1 1 34 0 0,-8-9-341 0 0,-1 0 1 0 0,1 0-1 0 0,-1 0 0 0 0,1-1 0 0 0,0 0 0 0 0,0 1 1 0 0,-1-1-1 0 0,1 0 0 0 0,0 0 0 0 0,0 0 1 0 0,0-1-1 0 0,2 1 341 0 0,4 0-5797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6 26 15664 0 0,'0'0'696'0'0,"0"0"135"0"0,-6-8-663 0 0,6 8-168 0 0,0 0 0 0 0,0 0 0 0 0,4-7-176 0 0,-2 1-72 0 0,6 6-8 0 0,-2 0-7 0 0,1 0 183 0 0,-1 0 80 0 0,4-2-64 0 0,-3 2-4288 0 0,3-3-848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8 62 6448 0 0,'1'-3'44'0'0,"0"0"-1"0"0,0 0 1 0 0,0 0 0 0 0,1 0-1 0 0,-1 0 1 0 0,1 0 0 0 0,0 0-1 0 0,0 0 1 0 0,0 1 0 0 0,0-1 0 0 0,1 1-1 0 0,-1 0 1 0 0,1-1 0 0 0,-1 1-1 0 0,1 0 1 0 0,0 0 0 0 0,0 1 0 0 0,0-1-1 0 0,0 0 1 0 0,0 1 0 0 0,0 0-1 0 0,0 0 1 0 0,2 0-44 0 0,0-1 727 0 0,0 0 1 0 0,0 1-1 0 0,0 0 0 0 0,0 0 1 0 0,1 1-1 0 0,-1-1 0 0 0,0 1 1 0 0,0 0-1 0 0,1 1 0 0 0,-1-1 0 0 0,0 1 1 0 0,0 0-1 0 0,3 1-727 0 0,-4-1 188 0 0,1 1 0 0 0,-1 0-1 0 0,0 1 1 0 0,0-1 0 0 0,0 0 0 0 0,0 1 0 0 0,-1 0-1 0 0,1 0 1 0 0,-1 0 0 0 0,0 1 0 0 0,0-1-1 0 0,0 1 1 0 0,0-1 0 0 0,0 1 0 0 0,0 2-188 0 0,6 9 277 0 0,-2 1 0 0 0,0 0 0 0 0,0 0 1 0 0,2 13-278 0 0,3 16 467 0 0,0 8-467 0 0,-2 14 93 0 0,-3 0-1 0 0,-3 0 1 0 0,-4 27-93 0 0,-3-28-20 0 0,-3 0 0 0 0,-2 0 0 0 0,-12 37 20 0 0,9-55 14 0 0,-2-1 0 0 0,-6 9-14 0 0,11-35 114 0 0,-1-1 0 0 0,-1-1 0 0 0,0 1 0 0 0,-1-2-1 0 0,-2 1 1 0 0,1-2 0 0 0,-2 0 0 0 0,-9 8-114 0 0,14-16-141 0 0,0 0 0 0 0,-1-1 0 0 0,-1 0 141 0 0,-18 11-5692 0 0,7-6-1323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123 7 9672 0 0,'0'0'748'0'0,"-17"-6"804"0"0,14 6-1340 0 0,0 0 0 0 0,0 1 0 0 0,0 0-1 0 0,0 0 1 0 0,0 0 0 0 0,0 0 0 0 0,0 0 0 0 0,0 1 0 0 0,0-1 0 0 0,1 1 0 0 0,-1 0 0 0 0,1 0 0 0 0,-1 0 0 0 0,1 0 0 0 0,-1 0 0 0 0,1 0 0 0 0,-1 2-212 0 0,-4 4 452 0 0,0 1 0 0 0,1 0 0 0 0,0 0 0 0 0,-2 6-452 0 0,4-6 163 0 0,0 1 0 0 0,1-1-1 0 0,1 1 1 0 0,0 0 0 0 0,0 0-1 0 0,0 2-162 0 0,1 0 112 0 0,0-6-95 0 0,1 1 0 0 0,0-1 0 0 0,0 0-1 0 0,1 1 1 0 0,0-1 0 0 0,0 1-1 0 0,0-1 1 0 0,1 0 0 0 0,0 0-1 0 0,0 0 1 0 0,1 0 0 0 0,-1 0-1 0 0,1 0 1 0 0,1-1 0 0 0,-1 1 0 0 0,1-1-1 0 0,0 0 1 0 0,0 0 0 0 0,0 0-1 0 0,1-1 1 0 0,0 1 0 0 0,0-1-1 0 0,5 3-16 0 0,-6-5 3 0 0,0 0 0 0 0,1-1-1 0 0,-1 0 1 0 0,1 1-1 0 0,-1-2 1 0 0,1 1-1 0 0,0 0 1 0 0,-1-1-1 0 0,1 0 1 0 0,-1 0-1 0 0,1-1 1 0 0,0 1 0 0 0,-1-1-1 0 0,1 0 1 0 0,0 0-3 0 0,3-1-15 0 0,0 0 1 0 0,-1-1 0 0 0,1 0 0 0 0,-1 0-1 0 0,0 0 1 0 0,0-1 0 0 0,0 0-1 0 0,4-3 15 0 0,-7 3-3 0 0,0 0 0 0 0,0 0-1 0 0,-1 0 1 0 0,1-1-1 0 0,-1 1 1 0 0,0-1 0 0 0,0 0-1 0 0,0 0 1 0 0,0 0-1 0 0,-1 0 1 0 0,0-1 0 0 0,0 1-1 0 0,-1 0 1 0 0,1-1-1 0 0,-1 1 1 0 0,-1-1 0 0 0,1 0-1 0 0,-1 1 1 0 0,0-1-1 0 0,0 0 1 0 0,0 1 0 0 0,-1-1-1 0 0,0 0 1 0 0,-1-2 3 0 0,1 1 29 0 0,0 1-1 0 0,-1-1 1 0 0,0 1 0 0 0,-1 0 0 0 0,0 0-1 0 0,0-1 1 0 0,0 2 0 0 0,0-1 0 0 0,-1 0-1 0 0,0 1 1 0 0,0 0 0 0 0,-1 0 0 0 0,1 0-1 0 0,-1 0 1 0 0,0 1 0 0 0,0 0 0 0 0,-1 0-1 0 0,1 0 1 0 0,-1 0 0 0 0,-4-1-29 0 0,6 4 26 0 0,0 0-1 0 0,1 0 1 0 0,-1 0 0 0 0,0 0 0 0 0,0 1 0 0 0,0 0-1 0 0,0 0 1 0 0,0 0 0 0 0,0 0 0 0 0,0 0 0 0 0,0 1-1 0 0,0 0 1 0 0,0 0 0 0 0,0 0 0 0 0,1 0 0 0 0,-1 1-26 0 0,-1-1-12 0 0,1 1 1 0 0,0 0 0 0 0,-1 0 0 0 0,1 1-1 0 0,0-1 1 0 0,0 1 0 0 0,1 0 0 0 0,-1 0-1 0 0,1 0 1 0 0,-1 1 0 0 0,1-1 0 0 0,0 1-1 0 0,0 1 12 0 0,1-3-152 0 0,1 0 0 0 0,1 0 0 0 0,-1 0 0 0 0,0 0 0 0 0,0 1 0 0 0,1-1 0 0 0,-1 0-1 0 0,1 0 1 0 0,0 1 0 0 0,0-1 0 0 0,0 0 0 0 0,0 1 0 0 0,0-1 0 0 0,0 0 0 0 0,1 0 0 0 0,-1 1-1 0 0,1-1 1 0 0,-1 0 0 0 0,1 0 0 0 0,0 0 0 0 0,0 1 0 0 0,1 0 152 0 0,4 4-1569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1 81 14168 0 0,'0'0'322'0'0,"0"0"45"0"0,0 0 18 0 0,0 0-41 0 0,8 1 1285 0 0,-6 2-1502 0 0,0 0 0 0 0,1 0 0 0 0,-1 0 0 0 0,-1 0 0 0 0,1 0-1 0 0,0 0 1 0 0,-1 0 0 0 0,0 0 0 0 0,1 1 0 0 0,-1 1-127 0 0,8 38 501 0 0,-5-16-279 0 0,-2-18-161 0 0,2 13 12 0 0,0 0 0 0 0,2 0 0 0 0,1-1 0 0 0,0 0 0 0 0,2 0 0 0 0,5 8-73 0 0,-13-26 10 0 0,1 0-1 0 0,0 0 1 0 0,0-1-1 0 0,0 1 1 0 0,0-1-1 0 0,0 1 1 0 0,0-1-1 0 0,1 0 0 0 0,-1 0 1 0 0,1 1-10 0 0,-2-3 7 0 0,0 1 0 0 0,1-1-1 0 0,-1 1 1 0 0,0-1 0 0 0,0 0 0 0 0,0 0-1 0 0,0 1 1 0 0,0-1 0 0 0,0 0 0 0 0,1 0 0 0 0,-1 0-1 0 0,0 0 1 0 0,0 0 0 0 0,0-1 0 0 0,0 1 0 0 0,1 0-1 0 0,-1 0 1 0 0,0-1 0 0 0,0 1 0 0 0,0-1 0 0 0,0 1-1 0 0,0-1 1 0 0,0 1 0 0 0,0-1 0 0 0,0 0-1 0 0,0 1 1 0 0,0-1 0 0 0,-1 0 0 0 0,1 0 0 0 0,0 0-1 0 0,0 0-6 0 0,2-2 46 0 0,1-1 0 0 0,-1 1 0 0 0,0-1 0 0 0,0 0 0 0 0,0 0 0 0 0,0-1 0 0 0,-1 1 0 0 0,1 0 0 0 0,0-4-46 0 0,2-4 119 0 0,-2 8-60 0 0,-1-1 0 0 0,0 0 0 0 0,0 0 0 0 0,0 0 0 0 0,0 0 0 0 0,-1 0 0 0 0,1-5-59 0 0,-2-6 163 0 0,0 11-106 0 0,-1 1 1 0 0,2 0-1 0 0,-1 0 1 0 0,0 0-1 0 0,1 0 1 0 0,0-2-58 0 0,6-17 244 0 0,-1 0 1 0 0,-1 0-1 0 0,-1-3-244 0 0,-1 15 37 0 0,-1 0 0 0 0,1 0 0 0 0,1 0 0 0 0,2-4-37 0 0,-4 10-3 0 0,3-16 7 0 0,-4 18-18 0 0,-1 1-1 0 0,0-1 1 0 0,1 1-1 0 0,0-1 1 0 0,0 1 0 0 0,0 0-1 0 0,0-1 1 0 0,0 1-1 0 0,0 0 1 0 0,0 0 0 0 0,2-2 14 0 0,2-3-159 0 0,-4 6 39 0 0,-1 1-1 0 0,0-1 0 0 0,1 0 1 0 0,-1 0-1 0 0,0 1 1 0 0,1-1-1 0 0,-1 1 1 0 0,1-1-1 0 0,-1 1 1 0 0,1-1-1 0 0,0 0 0 0 0,-1 1 1 0 0,1 0-1 0 0,-1-1 1 0 0,1 1-1 0 0,0-1 1 0 0,-1 1-1 0 0,1 0 1 0 0,0-1-1 0 0,0 1 1 0 0,-1 0-1 0 0,1 0 0 0 0,0 0 1 0 0,-1-1-1 0 0,1 1 1 0 0,0 0-1 0 0,0 0 1 0 0,0 0-1 0 0,-1 0 1 0 0,1 0-1 0 0,0 1 0 0 0,0-1 1 0 0,-1 0-1 0 0,1 0 1 0 0,0 0-1 0 0,-1 1 1 0 0,1-1-1 0 0,0 0 1 0 0,0 1-1 0 0,-1-1 0 0 0,1 1 121 0 0,0-1-6351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8 170 13824 0 0,'-2'-1'151'0'0,"-4"0"807"0"0,10 0-623 0 0,-3 1-490 0 0,41-5-241 0 0,-25 2 1083 0 0,-1 0 0 0 0,0-1 0 0 0,1 0-687 0 0,-3 0 179 0 0,-7 1-78 0 0,0 1 1 0 0,0-1-1 0 0,0 0 1 0 0,0-1-1 0 0,0 0 1 0 0,4-3-102 0 0,-5 3-263 0 0,-4 2 217 0 0,-1 0 0 0 0,0 1 0 0 0,0-1 0 0 0,1 0 0 0 0,-1 0 0 0 0,-1 0 0 0 0,1 0 0 0 0,0 0 0 0 0,0 0 0 0 0,0-2 46 0 0,0 1-28 0 0,0 0 8 0 0,-1 0-1 0 0,0 0 0 0 0,1 1 0 0 0,-1-1 1 0 0,0 0-1 0 0,0 0 0 0 0,-1 1 0 0 0,1-1 0 0 0,-1 0 1 0 0,1 0 20 0 0,-2-14-113 0 0,2 16 105 0 0,-1 0 0 0 0,1 0 0 0 0,0 0 0 0 0,0 0 0 0 0,0 0 0 0 0,0 0 0 0 0,-1 0 0 0 0,1 1 0 0 0,0-1 0 0 0,-1 0 0 0 0,1 0 0 0 0,-1 0 0 0 0,1 0 0 0 0,-1 1 0 0 0,1-1 0 0 0,-1 0 0 0 0,1 0 0 0 0,-1 1 0 0 0,0-1 0 0 0,1 0-1 0 0,-1 1 1 0 0,0-1 0 0 0,0 1 8 0 0,-9-11-70 0 0,9 10 76 0 0,0 0 1 0 0,0 0 0 0 0,0 0 0 0 0,0 1 0 0 0,0-1 0 0 0,0 0-1 0 0,0 1 1 0 0,-1-1 0 0 0,1 1 0 0 0,0-1 0 0 0,0 1 0 0 0,0-1 0 0 0,-1 1-1 0 0,1 0 1 0 0,0 0 0 0 0,-1-1 0 0 0,1 1 0 0 0,0 0 0 0 0,0 0-1 0 0,-1 0 1 0 0,1 1 0 0 0,0-1 0 0 0,-1 0-7 0 0,-2 1 137 0 0,1-1 1 0 0,-1 1-1 0 0,0 0 0 0 0,1 0 1 0 0,-1 0-1 0 0,1 1 0 0 0,0-1 0 0 0,-2 1-137 0 0,-1 3 235 0 0,3-4-178 0 0,0 1 1 0 0,0-1-1 0 0,0 1 1 0 0,0 0-1 0 0,0 0 1 0 0,1 1 0 0 0,-1-1-1 0 0,1 1 1 0 0,0-1-1 0 0,0 1 1 0 0,0-1-1 0 0,0 1 1 0 0,0 0-1 0 0,-1 3-57 0 0,1-1 81 0 0,-1 0 0 0 0,0 0-1 0 0,0 0 1 0 0,0-1-1 0 0,-2 2-80 0 0,2-3 66 0 0,0 0 0 0 0,1 1 0 0 0,0-1 0 0 0,0 1 0 0 0,0-1 0 0 0,0 1 0 0 0,0 0 0 0 0,0 0 0 0 0,1 0-1 0 0,0-1 1 0 0,-1 4-66 0 0,-5 29 449 0 0,5-30-386 0 0,0 1 0 0 0,1-1 0 0 0,0 1 0 0 0,0-1-1 0 0,0 1 1 0 0,1 0 0 0 0,0-1 0 0 0,0 1 0 0 0,1 0-1 0 0,0-1 1 0 0,0 1 0 0 0,2 4-63 0 0,0 0 38 0 0,0-3-15 0 0,0 0 0 0 0,0-1 0 0 0,0 1-1 0 0,1-1 1 0 0,0 0 0 0 0,0 0-1 0 0,2 1-22 0 0,-3-4 12 0 0,1 0 0 0 0,-1 0 0 0 0,1 0 0 0 0,0-1 0 0 0,0 1 0 0 0,1-1 0 0 0,-1 0 0 0 0,1 0 0 0 0,0-1-1 0 0,-1 1 1 0 0,1-1 0 0 0,0 0 0 0 0,0-1 0 0 0,1 1 0 0 0,-1-1 0 0 0,4 1-12 0 0,-2-1-250 0 0,1-1-1 0 0,-1 0 1 0 0,0 0 0 0 0,0 0-1 0 0,1-1 1 0 0,-1 0 0 0 0,0-1-1 0 0,0 1 1 0 0,0-1 0 0 0,0-1-1 0 0,0 1 1 0 0,-1-1 250 0 0,8-3-1922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23 38 2304 0 0,'-2'-16'209'0'0,"2"16"-203"0"0,0 0 0 0 0,0 0 1 0 0,0 0-1 0 0,0 0 1 0 0,0-1-1 0 0,0 1 0 0 0,0 0 1 0 0,0 0-1 0 0,-1 0 1 0 0,1 0-1 0 0,0 0 1 0 0,0-1-1 0 0,0 1 0 0 0,0 0 1 0 0,0 0-1 0 0,0 0 1 0 0,0 0-1 0 0,0 0 1 0 0,0-1-1 0 0,0 1 0 0 0,0 0 1 0 0,-1 0-1 0 0,1 0 1 0 0,0 0-1 0 0,0 0 1 0 0,0 0-1 0 0,0 0 0 0 0,0 0 1 0 0,0 0-1 0 0,-1 0 1 0 0,1-1-1 0 0,0 1 0 0 0,0 0 1 0 0,0 0-1 0 0,0 0 1 0 0,0 0-1 0 0,-1 0 1 0 0,1 0-1 0 0,0 0 0 0 0,0 0 1 0 0,0 0-7 0 0,-2 0 80 0 0,-5-2 831 0 0,1 0 1320 0 0,5 2-2085 0 0,1 0 1 0 0,0-1-1 0 0,0 1 1 0 0,0 0 0 0 0,0 0-1 0 0,0 0 1 0 0,0 0-1 0 0,0 0 1 0 0,0-1-1 0 0,0 1 1 0 0,0 0-1 0 0,0 0 1 0 0,0 0-1 0 0,0 0 1 0 0,0 0-1 0 0,0-1 1 0 0,0 1-1 0 0,0 0 1 0 0,0 0-1 0 0,0 0 1 0 0,0 0-1 0 0,0 0 1 0 0,0-1-1 0 0,0 1 1 0 0,0 0-1 0 0,0 0 1 0 0,0 0-1 0 0,1 0 1 0 0,-1 0-1 0 0,0-1 1 0 0,0 1-1 0 0,0 0 1 0 0,0 0-1 0 0,0 0 1 0 0,0 0-1 0 0,0 0 1 0 0,1 0-1 0 0,-1 0 1 0 0,0 0-1 0 0,0 0 1 0 0,0 0-147 0 0,0 0 1323 0 0,0 0-445 0 0,0 0-87 0 0,0-1-742 0 0,1 1 0 0 0,-1 0-1 0 0,0 0 1 0 0,1 0 0 0 0,-1 0 0 0 0,0 0 0 0 0,1 0 0 0 0,-1 0 0 0 0,0 0-1 0 0,1 1 1 0 0,-1-1 0 0 0,0 0 0 0 0,1 0 0 0 0,-1 0 0 0 0,0 0 0 0 0,1 0 0 0 0,-1 0-1 0 0,0 1 1 0 0,1-1 0 0 0,-1 0 0 0 0,0 0 0 0 0,0 0 0 0 0,1 1 0 0 0,-1-1-1 0 0,0 0 1 0 0,0 0 0 0 0,0 1 0 0 0,1-1 0 0 0,-1 0 0 0 0,0 1-49 0 0,6 7 503 0 0,-8-2-89 0 0,2-5-385 0 0,0 0 0 0 0,0-1-1 0 0,0 1 1 0 0,0-1 0 0 0,-1 1-1 0 0,1 0 1 0 0,0-1 0 0 0,0 1-1 0 0,0-1 1 0 0,0 1 0 0 0,0 0-1 0 0,0-1 1 0 0,0 1 0 0 0,1 0 0 0 0,-1-1-1 0 0,0 1 1 0 0,0-1 0 0 0,0 1-1 0 0,1-1 1 0 0,-1 1 0 0 0,0 0-1 0 0,1-1 1 0 0,-1 1 0 0 0,0-1-29 0 0,6 8 170 0 0,-5-7-141 0 0,0 0 0 0 0,0 0 0 0 0,0 1 0 0 0,-1-1 1 0 0,1 0-1 0 0,0 1 0 0 0,0-1 0 0 0,-1 1 0 0 0,1-1 0 0 0,-1 1 0 0 0,1-1 0 0 0,-1 1 0 0 0,0-1 0 0 0,0 1 0 0 0,1-1 0 0 0,-1 1 0 0 0,0 0 0 0 0,0-1 0 0 0,-1 2-29 0 0,1 3 123 0 0,0-1 0 0 0,0 1-1 0 0,1-1 1 0 0,-1 1-1 0 0,1-1 1 0 0,1 0-1 0 0,0 5-122 0 0,0-3 180 0 0,0 0 1 0 0,-1 0-1 0 0,0 0 0 0 0,0 5-180 0 0,-1-9 22 0 0,1-1-1 0 0,-1 0 1 0 0,0 0 0 0 0,1 1 0 0 0,0-1-1 0 0,-1 0 1 0 0,2 2-22 0 0,-1-2 13 0 0,0 0 1 0 0,-1-1-1 0 0,1 1 0 0 0,-1 0 1 0 0,1 0-1 0 0,-1 0 0 0 0,0 0 1 0 0,0 0-1 0 0,1 0 0 0 0,-2 0-13 0 0,1 1 2 0 0,0 0 0 0 0,0-1 0 0 0,0 1 0 0 0,1 0 0 0 0,-1 0-1 0 0,1-1 1 0 0,-1 1 0 0 0,1 0 0 0 0,0 1-2 0 0,1 1 1 0 0,-1-1 1 0 0,0 1 0 0 0,0-1-1 0 0,0 1 1 0 0,-1 0 0 0 0,1-1-1 0 0,-1 2-1 0 0,1-4 48 0 0,-2-3-44 0 0,1 0-1 0 0,-1 0 0 0 0,0 0 0 0 0,1 0 1 0 0,-1 0-1 0 0,1 0 0 0 0,0-1 1 0 0,-1 1-1 0 0,1 0 0 0 0,0 0 0 0 0,0-1 1 0 0,0 1-1 0 0,0 0 0 0 0,0 0 0 0 0,0 0 1 0 0,0-1-1 0 0,0 1 0 0 0,0 0 0 0 0,1 0 1 0 0,-1-1-4 0 0,2-7 2 0 0,0 1 1 0 0,-1-1 0 0 0,0 0 0 0 0,-1-9-3 0 0,0 10 1 0 0,0 1 1 0 0,1-1-1 0 0,0 1 1 0 0,0 0-1 0 0,0-1 1 0 0,1 1-1 0 0,2-5-1 0 0,5-16 45 0 0,-8 23-61 0 0,0 1 0 0 0,1-1 0 0 0,0 0 0 0 0,0 0 0 0 0,0 0 0 0 0,0 1 0 0 0,1-1 0 0 0,-1 1 0 0 0,3-3 16 0 0,-1 3-69 0 0,0-1 0 0 0,0 0 0 0 0,1 1-1 0 0,0 0 1 0 0,-1 0 0 0 0,1 0 0 0 0,1 0-1 0 0,-1 1 1 0 0,0 0 0 0 0,1 0 0 0 0,0 1-1 0 0,-1-1 1 0 0,1 1 0 0 0,0 0 0 0 0,0 1 69 0 0,22-4-1795 0 0,-15 6 868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7 13792 0 0,'0'0'629'0'0,"0"0"-12"0"0,2-1-393 0 0,5-2-128 0 0,-5 2 63 0 0,1 1 0 0 0,-1-1-1 0 0,1 1 1 0 0,-1 0 0 0 0,1 0 0 0 0,-1 0-1 0 0,1 0 1 0 0,-1 0 0 0 0,1 1 0 0 0,-1-1-1 0 0,1 1 1 0 0,-1 0 0 0 0,1 0-1 0 0,-1-1 1 0 0,0 2 0 0 0,1-1 0 0 0,-1 0-1 0 0,1 1-158 0 0,-1 0 89 0 0,0 0-1 0 0,-1 0 1 0 0,1 0-1 0 0,-1 0 0 0 0,1 0 1 0 0,-1 0-1 0 0,0 1 0 0 0,0-1 1 0 0,0 1-1 0 0,0-1 1 0 0,0 1-1 0 0,-1-1 0 0 0,1 1 1 0 0,-1-1-1 0 0,1 1 0 0 0,-1-1 1 0 0,0 1-1 0 0,0 0 1 0 0,0-1-1 0 0,-1 1 0 0 0,1-1 1 0 0,-1 3-89 0 0,0 1 12 0 0,-1 0 0 0 0,1 0 0 0 0,-1 0 0 0 0,-1 0-1 0 0,1 0 1 0 0,-1 0 0 0 0,0-1 0 0 0,-4 6-12 0 0,-15 25-396 0 0,13-19-4879 0 0,2-5-997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3.921"/>
    </inkml:context>
    <inkml:brush xml:id="br0">
      <inkml:brushProperty name="width" value="0.05" units="cm"/>
      <inkml:brushProperty name="height" value="0.05" units="cm"/>
      <inkml:brushProperty name="color" value="#849398"/>
    </inkml:brush>
  </inkml:definitions>
  <inkml:trace contextRef="#ctx0" brushRef="#br0">1594 43 2760 0 0,'-9'-6'1239'0'0,"-1"0"0"0"0,0 1 0 0 0,0 0 0 0 0,0 0 0 0 0,0 1 0 0 0,-1 1 0 0 0,-4-1-1239 0 0,6 2 305 0 0,0 1 0 0 0,0 0 0 0 0,-7 1-305 0 0,-2 0 230 0 0,0 2-1 0 0,0 0 1 0 0,1 1 0 0 0,-1 1 0 0 0,1 1 0 0 0,0 0 0 0 0,0 1 0 0 0,1 1 0 0 0,-1 0 0 0 0,-5 5-230 0 0,4-1 134 0 0,0 0 0 0 0,0 1 0 0 0,1 1 0 0 0,1 1 0 0 0,0 0 0 0 0,1 1 0 0 0,0 1 1 0 0,-6 10-135 0 0,-18 25 290 0 0,-1 0-163 0 0,2 2 0 0 0,-25 48-127 0 0,52-80-12 0 0,-22 39 195 0 0,4 2 0 0 0,-10 31-183 0 0,-55 195 1803 0 0,9 18-1803 0 0,72-249 230 0 0,2-1 0 0 0,3 2 0 0 0,1 28-230 0 0,-7 69 328 0 0,7-55 66 0 0,-11 46-394 0 0,-2 17 320 0 0,-5 10 257 0 0,18-130-412 0 0,-14 52 190 0 0,3-20-48 0 0,15-62-253 0 0,-11 62 258 0 0,-4-1-1 0 0,-12 27-311 0 0,25-86 30 0 0,-1 0 1 0 0,0-1-1 0 0,-1 0 0 0 0,-1 0 0 0 0,0 0 1 0 0,-1-1-1 0 0,-1 0 0 0 0,0-1 0 0 0,0 0 1 0 0,-11 8-31 0 0,15-15 15 0 0,0-1 1 0 0,0 0 0 0 0,0-1 0 0 0,0 1-1 0 0,-1-1 1 0 0,0 0 0 0 0,1-1 0 0 0,-1 0-1 0 0,0 0 1 0 0,-2 0-16 0 0,-2 1 24 0 0,-1-2 1 0 0,1 1-1 0 0,-1-2 0 0 0,0 1 0 0 0,-11-2-24 0 0,15 0-137 0 0,-1-1 1 0 0,1 0-1 0 0,-1 0 0 0 0,1 0 0 0 0,0-1 0 0 0,0 0 0 0 0,0-1 0 0 0,0 1 1 0 0,0-2-1 0 0,1 1 0 0 0,0-1 0 0 0,0 0 0 0 0,0-1 0 0 0,1 1 0 0 0,-1-1 1 0 0,1-1-1 0 0,-3-4 137 0 0,-10-16-1194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1 88 13736 0 0,'0'0'629'0'0,"1"-1"-13"0"0,5-2-463 0 0,-1 0 0 0 0,0 0-1 0 0,1 1 1 0 0,0 0 0 0 0,0 0 0 0 0,0 0 0 0 0,0 1-1 0 0,0 0 1 0 0,0 0 0 0 0,0 0 0 0 0,0 1 0 0 0,0 0 0 0 0,0 0-1 0 0,0 0 1 0 0,2 1-153 0 0,0 1 295 0 0,-1 0 1 0 0,1 0-1 0 0,-1 0 0 0 0,1 1 0 0 0,-1 0 0 0 0,0 0 0 0 0,0 1 1 0 0,-1 0-1 0 0,1 0 0 0 0,-1 0 0 0 0,0 1 0 0 0,2 2-295 0 0,-4-4 48 0 0,1 1 0 0 0,-1-1 0 0 0,-1 1 0 0 0,1 0-1 0 0,0 1 1 0 0,-1-1 0 0 0,0 1 0 0 0,0-1 0 0 0,-1 1 0 0 0,1 0-1 0 0,-1 0 1 0 0,0 0 0 0 0,0 0 0 0 0,0 0 0 0 0,-1 1-1 0 0,0-1 1 0 0,0 1 0 0 0,0-1 0 0 0,-1 0 0 0 0,0 1 0 0 0,0-1-1 0 0,-1 5-47 0 0,0-5-40 0 0,0-1 0 0 0,0 0 0 0 0,0 0 0 0 0,-1 1 0 0 0,1-1 0 0 0,-1 0 0 0 0,0-1 0 0 0,0 1 0 0 0,-1 0 0 0 0,1 0 0 0 0,-2 0 40 0 0,-6 8-772 0 0,-1-1 0 0 0,-6 6 772 0 0,2-3-986 0 0,0-3-374 0 0,7-7-3600 0 0,4 0-473 0 0</inkml:trace>
  <inkml:trace contextRef="#ctx0" brushRef="#br0" timeOffset="1">403 35 11952 0 0,'0'0'546'0'0,"3"-12"204"0"0,-3 7-609 0 0,0 4-51 0 0,0 0 1 0 0,0 1-1 0 0,0-1 1 0 0,0 1-1 0 0,0-1 0 0 0,0 0 1 0 0,0 1-1 0 0,0-1 1 0 0,-1 1-1 0 0,1-1 1 0 0,0 0-1 0 0,0 1 0 0 0,0-1 1 0 0,-1 1-1 0 0,1-1 1 0 0,0 1-1 0 0,-1-1 0 0 0,1 1 1 0 0,0-1-1 0 0,-1 1 1 0 0,1-1-1 0 0,-1 1 1 0 0,1-1-1 0 0,0 1 0 0 0,-1 0 1 0 0,1-1-1 0 0,-1 1 1 0 0,1 0-1 0 0,-1-1 0 0 0,0 1 1 0 0,1 0-1 0 0,-1 0 1 0 0,1 0-1 0 0,-1-1 0 0 0,1 1 1 0 0,-1 0-1 0 0,0 0 1 0 0,1 0-1 0 0,-1 0 1 0 0,1 0-1 0 0,-1 0 0 0 0,0 0 1 0 0,1 0-1 0 0,-1 0 1 0 0,0 0-1 0 0,1 1 1 0 0,-1-1-1 0 0,1 0 0 0 0,-1 0 1 0 0,1 0-1 0 0,-1 1 1 0 0,1-1-1 0 0,-1 0 0 0 0,0 1-90 0 0,-3 1 210 0 0,-1 0 0 0 0,1 0-1 0 0,0 1 1 0 0,0 0-1 0 0,0 0 1 0 0,-2 1-210 0 0,-3 5 184 0 0,0 0 0 0 0,1 1-1 0 0,-1-1 1 0 0,2 1 0 0 0,0 1 0 0 0,0 0 0 0 0,0 2-184 0 0,4-8 40 0 0,0 1 0 0 0,1-1 0 0 0,-1 1-1 0 0,1 0 1 0 0,1 0 0 0 0,-1-1 0 0 0,1 1 0 0 0,0 0 0 0 0,0 0 0 0 0,1 1 0 0 0,0-1-1 0 0,0 0 1 0 0,1 0 0 0 0,-1 0 0 0 0,1 0 0 0 0,1 1-40 0 0,3 13 5 0 0,2 0 1 0 0,0-1-1 0 0,4 5-5 0 0,-9-19-63 0 0,1 0 0 0 0,0 1 0 0 0,0-1 0 0 0,1-1 0 0 0,0 1 0 0 0,-1 0 0 0 0,2-1 0 0 0,-1 0 0 0 0,0 0 0 0 0,1 0 0 0 0,0 0 0 0 0,0-1 0 0 0,3 2 63 0 0,23 10-2272 0 0,-15-8-4403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10 6912 0 0,'0'0'314'0'0,"0"0"-6"0"0,1 0-198 0 0,2-2 641 0 0,1 1 1 0 0,-1-1 0 0 0,1 1-1 0 0,0 0 1 0 0,0 0-1 0 0,0 1 1 0 0,-1-1 0 0 0,1 1-1 0 0,0 0 1 0 0,0 0-1 0 0,0 0 1 0 0,0 1 0 0 0,0-1-1 0 0,2 1-751 0 0,-3 0 77 0 0,-1 0 0 0 0,1-1 0 0 0,-1 1 0 0 0,1 0-1 0 0,-1 0 1 0 0,1 1 0 0 0,-1-1 0 0 0,1 0 0 0 0,-1 1 0 0 0,0-1 0 0 0,0 1 0 0 0,0 0-1 0 0,0 0 1 0 0,0 0 0 0 0,0 0 0 0 0,0 0 0 0 0,-1 0 0 0 0,1 0 0 0 0,-1 0-1 0 0,0 1 1 0 0,1-1 0 0 0,-1 1 0 0 0,0-1 0 0 0,0 1 0 0 0,-1-1 0 0 0,1 1 0 0 0,0 0-1 0 0,-1-1 1 0 0,0 1 0 0 0,0 0 0 0 0,1 0 0 0 0,-2-1 0 0 0,1 1 0 0 0,0 0-1 0 0,0-1 1 0 0,-1 1 0 0 0,0 0 0 0 0,1-1 0 0 0,-1 1 0 0 0,0-1 0 0 0,0 1 0 0 0,0-1-1 0 0,-1 1-76 0 0,-8 15 21 0 0,-1-1 0 0 0,-1 0-1 0 0,-1-1 1 0 0,-10 11-21 0 0,-7 8 45 0 0,27-29-58 0 0,2-1-40 0 0,1-4 52 0 0,0 0 1 0 0,1 0-1 0 0,-1 0 1 0 0,0-1 0 0 0,0 1-1 0 0,1 0 1 0 0,-1 0-1 0 0,0-1 1 0 0,1 1-1 0 0,-1 0 1 0 0,1 0-1 0 0,-1-1 1 0 0,1 1 0 0 0,-1 0-1 0 0,1-1 1 0 0,-1 1-1 0 0,1-1 1 0 0,0 1-1 0 0,-1-1 1 0 0,1 1 0 0 0,0-1-1 0 0,0 1 1 0 0,-1-1-1 0 0,1 0 1 0 0,0 1-1 0 0,0-1 1 0 0,0 0-1 0 0,0 0 1 0 0,0 1-1 0 0,2 0 5 0 0,1 0-1 0 0,-1 0 0 0 0,0-1 0 0 0,0 1 1 0 0,1-1-1 0 0,-1 1 0 0 0,1-1 1 0 0,-1 0-1 0 0,0-1 0 0 0,1 1 0 0 0,-1 0 1 0 0,0-1-1 0 0,3 0-3 0 0,7-3-135 0 0,0 0-1 0 0,10-6 136 0 0,-5 3-730 0 0,-1 1-4251 0 0,2-3-1711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6 81 14368 0 0,'0'0'661'0'0,"-1"-1"-17"0"0,-3 0-385 0 0,3 0-86 0 0,1 1 10 0 0,0 0 1 0 0,0 0 39 0 0,20-9 1571 0 0,27-3-1737 0 0,-38 9-564 0 0</inkml:trace>
  <inkml:trace contextRef="#ctx0" brushRef="#br0" timeOffset="1">438 30 14832 0 0,'-6'-1'26'0'0,"-3"-2"451"0"0,8 2-154 0 0,6 0-28 0 0,-4 1 65 0 0,6 0-217 0 0,15-4-46 0 0,-13 2 159 0 0,0 0-1 0 0,0 1 0 0 0,8-1-255 0 0,-6 2 97 0 0,-1-1-1 0 0,0-1 0 0 0,4-1-96 0 0,-3 1-844 0 0,0 0 0 0 0,0 1 0 0 0,4 0 844 0 0,-5 1-5500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6 28 19807 0 0,'-6'-12'1760'0'0,"6"12"-1408"0"0,0 0-280 0 0,0 0-72 0 0,0 0 152 0 0,6-3 8 0 0,-6 3 8 0 0,10-4 0 0 0,-4 2-368 0 0,-6 2-80 0 0,0 0-8 0 0,8-4-8 0 0,5 2-152 0 0,-13 2-24 0 0,0 0-8 0 0,0 0-7639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1 19 15288 0 0,'2'-2'122'0'0,"1"0"1"0"0,-1 0 0 0 0,1 0 0 0 0,0 1 0 0 0,-1-1 0 0 0,1 1-1 0 0,0 0 1 0 0,0-1 0 0 0,0 1 0 0 0,0 1 0 0 0,0-1 0 0 0,1 0-1 0 0,-1 1 1 0 0,0-1-123 0 0,2 1 33 0 0,1 1 0 0 0,-1-1 0 0 0,0 1 0 0 0,0 0 0 0 0,0 0 0 0 0,0 1 0 0 0,0 0 0 0 0,1 0-33 0 0,9 3 163 0 0,-7-2 128 0 0,0 0 0 0 0,-1 0-1 0 0,1 0 1 0 0,-1 1 0 0 0,3 2-291 0 0,-7-4 33 0 0,-1 0 1 0 0,0 0-1 0 0,1 0 1 0 0,-1 0-1 0 0,0 1 1 0 0,0-1-1 0 0,0 1 1 0 0,0 0-1 0 0,-1 0 1 0 0,1-1-1 0 0,-1 1 1 0 0,1 0-1 0 0,-1 0 0 0 0,0 0 1 0 0,0 0-1 0 0,0 1-33 0 0,3 12 37 0 0,-1 0 0 0 0,-1 1-1 0 0,0 0 1 0 0,-1 3-37 0 0,-1-12 117 0 0,0 1 0 0 0,-1-1 0 0 0,0 1 0 0 0,0-1 0 0 0,-1 0 0 0 0,0 1 0 0 0,0-1 0 0 0,-1 0 0 0 0,-1 1-117 0 0,-1-1-87 0 0,0 0 0 0 0,-1 0 0 0 0,0-1 0 0 0,0 0 0 0 0,0 0 1 0 0,-1 0-1 0 0,-5 3 87 0 0,-7 8-965 0 0,9-13-217 0 0,7-4 228 0 0,-2 2-5184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137 35 12896 0 0,'0'0'594'0'0,"-6"-7"189"0"0,5 5-672 0 0,-1 0 1 0 0,0 0 0 0 0,0 0-1 0 0,0 0 1 0 0,0 0-1 0 0,0 0 1 0 0,0 0-1 0 0,-1 1 1 0 0,1 0 0 0 0,-1-1-1 0 0,1 1 1 0 0,-1 0-1 0 0,1 0 1 0 0,-1 0 0 0 0,0 0-1 0 0,0 0-111 0 0,1 1 147 0 0,-1 0 0 0 0,1-1 0 0 0,0 1 0 0 0,0 0 0 0 0,0 0 0 0 0,0 0 0 0 0,0 0 0 0 0,0 0 0 0 0,0 1 0 0 0,0-1 0 0 0,0 1 0 0 0,0-1 0 0 0,0 1 0 0 0,0 0 0 0 0,0 0 0 0 0,0 0 0 0 0,0 0 0 0 0,0 0 0 0 0,1 0 0 0 0,-1 0 0 0 0,-1 2-147 0 0,-2 2 80 0 0,0 0 0 0 0,1 1 1 0 0,-1 0-1 0 0,1 0 0 0 0,1 0 1 0 0,-1 0-1 0 0,1 1 1 0 0,0-1-1 0 0,-2 8-80 0 0,4-9 82 0 0,-1-1 0 0 0,1 1 1 0 0,0 0-1 0 0,1 0 0 0 0,-1 0 1 0 0,1 0-1 0 0,0 0 0 0 0,1 0 0 0 0,-1 0 1 0 0,1 0-1 0 0,0-1 0 0 0,0 1 0 0 0,0 0 1 0 0,1 0-1 0 0,0 0-82 0 0,8 19 219 0 0,2 0-1 0 0,0-2 1 0 0,12 17-219 0 0,-14-26-459 0 0,1 0 1 0 0,8 9 458 0 0,-10-14-1426 0 0,-1 0 1 0 0,1 0-1 0 0,1-1 0 0 0,2 1 1426 0 0,7 2-6506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1 7 13904 0 0,'0'0'314'0'0,"0"0"46"0"0,0 0 23 0 0,0 0-44 0 0,9 12 211 0 0,-7-10-404 0 0,-1 0-1 0 0,1 0 1 0 0,-1 0-1 0 0,1 0 1 0 0,-1 0-1 0 0,0 1 1 0 0,0-1-1 0 0,0 0 1 0 0,0 1 0 0 0,-1-1-1 0 0,1 1 1 0 0,-1-1-1 0 0,1 1 1 0 0,-1-1-1 0 0,0 1 1 0 0,0-1-1 0 0,0 1 1 0 0,0-1-1 0 0,0 1-145 0 0,0 18 541 0 0,1-19-518 0 0,-1 0-1 0 0,0 1 1 0 0,0-1 0 0 0,0 1-1 0 0,0-1 1 0 0,0 1-1 0 0,0-1 1 0 0,-1 1-1 0 0,0 1-22 0 0,-5 16 472 0 0,5-15-258 0 0,0 0 1 0 0,-1 0-1 0 0,0 0 0 0 0,0 0 0 0 0,0 0-214 0 0,1-4-164 0 0,2-4 173 0 0,0 0 0 0 0,0 0 0 0 0,0 0 0 0 0,1 0 0 0 0,-1 0 0 0 0,1 1 0 0 0,-1-1-1 0 0,1 0 1 0 0,0 1 0 0 0,0-1 0 0 0,1 1 0 0 0,-1 0 0 0 0,0 0 0 0 0,1-1-9 0 0,8-8 51 0 0,2-5 85 0 0,1 0 1 0 0,1 1-1 0 0,0 1 0 0 0,1 0 0 0 0,17-11-136 0 0,-31 24 30 0 0,1-1 0 0 0,-1 1 0 0 0,0-1 0 0 0,1 1 0 0 0,0 0 0 0 0,-1 0 0 0 0,1 0 0 0 0,0 0 0 0 0,-1 1 0 0 0,1-1 0 0 0,0 1 0 0 0,0-1 0 0 0,-1 1 0 0 0,1 0 0 0 0,0 0-1 0 0,0 0 1 0 0,0 1 0 0 0,-1-1 0 0 0,1 1 0 0 0,0-1 0 0 0,0 1 0 0 0,-1 0 0 0 0,1 0 0 0 0,0 0 0 0 0,-1 1 0 0 0,0-1 0 0 0,1 0 0 0 0,-1 1 0 0 0,0 0 0 0 0,1-1 0 0 0,-1 1 0 0 0,0 0 0 0 0,0 0-1 0 0,0 0 1 0 0,-1 1 0 0 0,1-1 0 0 0,0 0-30 0 0,6 16-403 0 0,0-1 0 0 0,-1 1-1 0 0,0 0 1 0 0,-1 1 403 0 0,1 4-1125 0 0,-1-8 263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1 11 12584 0 0,'13'-6'946'0'0,"-4"4"-793"0"0,0 1-1 0 0,0 0 1 0 0,0 0 0 0 0,0 1-1 0 0,0 0 1 0 0,0 1-1 0 0,0 0 1 0 0,0 0 0 0 0,3 2-153 0 0,-5-1 102 0 0,0 0 0 0 0,1 0 0 0 0,-2 1 0 0 0,1-1 0 0 0,0 2 0 0 0,0-1 0 0 0,-1 1 0 0 0,0 0 0 0 0,0 0 0 0 0,0 1 0 0 0,0 0 0 0 0,-1 0 0 0 0,0 0 0 0 0,0 0-1 0 0,0 1 1 0 0,-1 0 0 0 0,1 0 0 0 0,-1 0 0 0 0,-1 1 0 0 0,1-1 0 0 0,-1 1 0 0 0,-1 0 0 0 0,1 0 0 0 0,-1 0-102 0 0,3 9 0 0 0,4 19 0 0 0,-4-2 40 0 0,0-3-1 0 0,-2 0 0 0 0,0 15-39 0 0,-3 23 64 0 0,0-66-64 0 0,0-1 1 0 0,1 1-1 0 0,-1-1 1 0 0,1 1-1 0 0,-1 0 1 0 0,1-1-1 0 0,0 1 1 0 0,0-1-1 0 0,0 1 1 0 0,0-1-1 0 0,0 0 1 0 0,0 1-1 0 0,0-1 1 0 0,0 0-1 0 0,0 0 1 0 0,1 0-1 0 0,-1 1 1 0 0,0-1-1 0 0,1-1 1 0 0,0 2-1 0 0,-2-2 0 0 0,17 15 0 0 0,-11-12-13 0 0,-5-2-18 0 0,-1-1 145 0 0,0 0 90 0 0,0 0 20 0 0,0 0 21 0 0,0 0 62 0 0,0 0 21 0 0,0 0 6 0 0,0 0 5 0 0,0 0 10 0 0,0 0 3 0 0,0 0 0 0 0,0 0-18 0 0,0 0-78 0 0,0 0-31 0 0,0 0-8 0 0,6 17 535 0 0,-6-5-710 0 0,-1 18 336 0 0,2 0 0 0 0,2-1 0 0 0,4 24-378 0 0,-1-12 714 0 0,1 21-714 0 0,3 23 574 0 0,-6-59-462 0 0,-1 0 0 0 0,-2 0-1 0 0,0 6-111 0 0,-2-17 58 0 0,0-1-1 0 0,0 0 1 0 0,-1 0-1 0 0,-1 0 1 0 0,-1 0-1 0 0,-3 9-57 0 0,6-19 6 0 0,0-1 0 0 0,-1 0 0 0 0,1 0-1 0 0,-1 0 1 0 0,0 0 0 0 0,0 0 0 0 0,0 0 0 0 0,0 0-1 0 0,0-1 1 0 0,-1 1 0 0 0,1-1 0 0 0,-4 2-6 0 0,-13 5-7114 0 0,6-6-841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1 52 14224 0 0,'5'-5'178'0'0,"-1"0"1"0"0,1 1 0 0 0,1-1 0 0 0,-1 1-1 0 0,1 0 1 0 0,-1 1 0 0 0,1 0 0 0 0,0 0 0 0 0,1 0-1 0 0,-1 0 1 0 0,0 1 0 0 0,6-1-179 0 0,-3 1 298 0 0,-1 1-1 0 0,0 0 1 0 0,1 1 0 0 0,-1-1 0 0 0,1 2-1 0 0,-1-1 1 0 0,0 1 0 0 0,1 0 0 0 0,3 2-298 0 0,-8-2 74 0 0,-1 0 1 0 0,1 1 0 0 0,0-1-1 0 0,-1 1 1 0 0,1 0-1 0 0,-1 0 1 0 0,0 0 0 0 0,0 1-1 0 0,0-1 1 0 0,0 1-1 0 0,0-1 1 0 0,0 1 0 0 0,0 0-1 0 0,-1 0 1 0 0,0 0-1 0 0,1 1 1 0 0,-1-1 0 0 0,-1 0-1 0 0,1 1 1 0 0,0 0-1 0 0,0 1-74 0 0,1 2 30 0 0,-1 0-1 0 0,0 0 0 0 0,0 0 0 0 0,-1 0 0 0 0,0 0 1 0 0,0 0-1 0 0,-1 1 0 0 0,1-1 0 0 0,-2 0 0 0 0,1 1-29 0 0,-1 1 19 0 0,-1 0-1 0 0,0 0 1 0 0,-1 0-1 0 0,0 0 1 0 0,0 0-1 0 0,-1-1 1 0 0,0 1-1 0 0,0-1 1 0 0,-5 7-19 0 0,-1-2-110 0 0,0 0-1 0 0,0-1 1 0 0,-1 0-1 0 0,-1 0 1 0 0,-2 1 110 0 0,10-10-576 0 0,-6 6 786 0 0,4-7-6504 0 0,6-2 4648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152 81 5064 0 0,'2'-7'83'0'0,"0"0"-1"0"0,0 0 1 0 0,1 0 0 0 0,0 1-1 0 0,0-1 1 0 0,2-2-83 0 0,-4 8 260 0 0,-1 1 0 0 0,1-1-1 0 0,-1 0 1 0 0,1 1 0 0 0,-1-1 0 0 0,0 0 0 0 0,1 0 0 0 0,-1 1 0 0 0,0-1-1 0 0,1 0 1 0 0,-1 0 0 0 0,0 0 0 0 0,0 1 0 0 0,0-1 0 0 0,0 0 0 0 0,0 0-1 0 0,1 0 1 0 0,-2 0 0 0 0,1 0 0 0 0,0 1 0 0 0,0-1 0 0 0,0 0 0 0 0,0 0-1 0 0,0 0 1 0 0,-1 0 0 0 0,1 1 0 0 0,0-1 0 0 0,-1 0 0 0 0,1 0 0 0 0,-1 0-260 0 0,0 0 190 0 0,0 1 0 0 0,0-1 0 0 0,0 1 0 0 0,0-1 0 0 0,1 1 0 0 0,-1-1 0 0 0,0 1 0 0 0,0-1 0 0 0,0 1 0 0 0,0 0 0 0 0,0 0 0 0 0,0-1 0 0 0,0 1 0 0 0,-1 0 0 0 0,1 0 0 0 0,0 0 0 0 0,0 0 0 0 0,0 0 0 0 0,0 0 0 0 0,0 1 0 0 0,0-1 0 0 0,0 0 0 0 0,-1 1-190 0 0,-6 2 179 0 0,0 1-1 0 0,0 1 0 0 0,0 0 1 0 0,1 0-1 0 0,-1 0 1 0 0,-3 5-179 0 0,2-3 97 0 0,2-1-6 0 0,0 1 0 0 0,0 0 0 0 0,0 0-1 0 0,1 0 1 0 0,0 1 0 0 0,0 0 0 0 0,1 0 0 0 0,0 1 0 0 0,1 0-1 0 0,-1 0 1 0 0,2 0 0 0 0,-1 0 0 0 0,2 0 0 0 0,-1 1 0 0 0,1-1-1 0 0,-1 7-90 0 0,3-11 13 0 0,0 0 0 0 0,1 0 0 0 0,-1 0 0 0 0,1 0 0 0 0,0 0 0 0 0,0-1 0 0 0,0 1 0 0 0,0 0 0 0 0,1-1 0 0 0,0 1 0 0 0,0-1 0 0 0,0 1 0 0 0,1-1 0 0 0,0 0 0 0 0,-1 0 0 0 0,1 0 0 0 0,1 0 0 0 0,-1-1 0 0 0,0 1 0 0 0,4 1-13 0 0,3 4-13 0 0,1 0 0 0 0,0-2-1 0 0,1 1 1 0 0,0-1 0 0 0,0-1-1 0 0,10 4 14 0 0,-6-4-1100 0 0,1-1 0 0 0,0 0-1 0 0,0-2 1 0 0,14 2 1100 0 0,-2-2-1566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0,11 15 3687 0 0,-10-13-4271 0 0,0 0 0 0 0,0 0 1 0 0,0 0-1 0 0,0 1 1 0 0,-1-1-1 0 0,1 0 0 0 0,0 0 1 0 0,-1 1-1 0 0,0-1 0 0 0,0 0 1 0 0,1 1-1 0 0,-1-1 1 0 0,0 0-1 0 0,-1 1 0 0 0,1-1 1 0 0,0 0-1 0 0,-1 1 0 0 0,0 1-153 0 0,-1 15 364 0 0,-2 50 34 0 0,0-23-920 0 0,4-45-478 0 0,1 0 731 0 0,0 0 0 0 0,0-1 0 0 0,0 1 1 0 0,0 0-1 0 0,0 0 0 0 0,0 0 0 0 0,-1 0 0 0 0,1 0 1 0 0,0 0-1 0 0,0 1 269 0 0,0 0-1390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72 0 10592 0 0,'0'0'241'0'0,"-15"4"675"0"0,11-1-804 0 0,0-1 0 0 0,1 2-1 0 0,-1-1 1 0 0,1 0 0 0 0,0 1 0 0 0,0-1 0 0 0,0 1-1 0 0,0 0 1 0 0,1 0 0 0 0,-1 0 0 0 0,-1 4-112 0 0,1 1 657 0 0,-1-1 0 0 0,1 1 0 0 0,1 0 0 0 0,0 0 0 0 0,-1 7-657 0 0,3-10 164 0 0,0 0 0 0 0,0 0 0 0 0,1 0 1 0 0,0 1-1 0 0,0-1 0 0 0,0-1 0 0 0,1 1 1 0 0,0 0-1 0 0,0 0 0 0 0,1-1 0 0 0,-1 1 1 0 0,3 2-165 0 0,8 21 284 0 0,6 8 12 0 0,-11-23-98 0 0,-1 0 1 0 0,1 0-1 0 0,1-1 0 0 0,9 11-198 0 0,8 11 613 0 0,-25-33-593 0 0,0 0 1 0 0,1 0-1 0 0,-1 0 0 0 0,0 0 1 0 0,0 0-1 0 0,0 0 1 0 0,0 1-1 0 0,-1-1 0 0 0,1 0 1 0 0,-1 0-1 0 0,1 1 1 0 0,-1-1-1 0 0,0 0 1 0 0,0 1-1 0 0,0-1 0 0 0,0 0 1 0 0,0 1-1 0 0,0-1 1 0 0,-1 0-1 0 0,1 1 1 0 0,-1-1-1 0 0,1 0 0 0 0,-1 0 1 0 0,0 1-1 0 0,0-1 1 0 0,0 0-1 0 0,0 0 0 0 0,-1 0 1 0 0,1 0-1 0 0,0 0 1 0 0,-1-1-1 0 0,1 1 1 0 0,-1 0-1 0 0,0-1 0 0 0,-1 2-20 0 0,-17 21-88 0 0,16-21 92 0 0,3-3-2 0 0,0 1 0 0 0,1-1 0 0 0,-1 0-1 0 0,0 1 1 0 0,1-1 0 0 0,-1 1-1 0 0,1-1 1 0 0,-1 1 0 0 0,1-1 0 0 0,-1 1-1 0 0,1-1 1 0 0,-1 1 0 0 0,1-1-1 0 0,-1 1 1 0 0,1 0 0 0 0,0-1 0 0 0,-1 1-1 0 0,1 0 1 0 0,0-1 0 0 0,0 1-1 0 0,-1 0 1 0 0,1-1 0 0 0,0 1 0 0 0,0 0-1 0 0,0 0 1 0 0,0-1 0 0 0,0 1-1 0 0,0 0 1 0 0,0 0 0 0 0,0-1 0 0 0,0 1-1 0 0,0 0 1 0 0,1 0 0 0 0,-1-1-1 0 0,0 2-1 0 0,1-1-1 0 0,0 1 0 0 0,-1 0 0 0 0,1-1-1 0 0,0 1 1 0 0,0-1 0 0 0,0 1 0 0 0,0-1-1 0 0,0 1 1 0 0,0-1 0 0 0,1 0-1 0 0,-1 1 1 0 0,0-1 0 0 0,1 0 0 0 0,-1 0-1 0 0,1 0 1 0 0,0 1 1 0 0,31 13-48 0 0,-9-4 52 0 0,-10-4-4 0 0,-11-6 0 0 0,0 1 0 0 0,0-1 0 0 0,-1 1 0 0 0,1-1 0 0 0,0 1 0 0 0,-1 0 0 0 0,1 0 0 0 0,1 2 0 0 0,11 11-4 0 0,-12-12 10 0 0,0-1 0 0 0,0 1 1 0 0,-1 0-1 0 0,1 0 0 0 0,-1 0 0 0 0,0 1 0 0 0,1-1 1 0 0,-2 0-1 0 0,1 1 0 0 0,0 0 0 0 0,0 2-6 0 0,1 4 0 0 0,-1 0 0 0 0,0 0 0 0 0,-1 0 0 0 0,0 0 0 0 0,0 0 0 0 0,-1 0 0 0 0,-1 0 0 0 0,1 0 0 0 0,-3 9 0 0 0,-4 13 0 0 0,-1-1 0 0 0,-6 13 0 0 0,4-19-15 0 0,-1-1 0 0 0,0 0 1 0 0,-7 8 14 0 0,7-14 19 0 0,1 1 0 0 0,1 0 1 0 0,1 0-1 0 0,1 0 1 0 0,0 1-1 0 0,0 6-19 0 0,6-21 17 0 0,1 0-1 0 0,-1 0 0 0 0,1 0 1 0 0,0 0-1 0 0,0 0 1 0 0,1 0-1 0 0,0 1-16 0 0,-1-4 12 0 0,1 0 1 0 0,-1 0-1 0 0,1 0 0 0 0,-1 1 1 0 0,1-1-1 0 0,0 0 0 0 0,0 0 1 0 0,0 0-1 0 0,0 0 0 0 0,1 0 0 0 0,-1 0 1 0 0,0-1-1 0 0,1 1 0 0 0,-1 0 1 0 0,1-1-1 0 0,0 1 0 0 0,1 0-12 0 0,2 2 7 0 0,1-1-1 0 0,-1-1 1 0 0,1 1 0 0 0,-1-1-1 0 0,1 0 1 0 0,0-1-1 0 0,0 1 1 0 0,4 0-7 0 0,7-1-455 0 0,0 1 0 0 0,9-2 455 0 0,0 0-571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78 38 12872 0 0,'-2'-3'94'0'0,"1"2"-46"0"0,1 1 0 0 0,-1-1 0 0 0,0 0 0 0 0,1 1 0 0 0,-1-1 0 0 0,1 0 0 0 0,0 0 0 0 0,-1 1 0 0 0,1-1 0 0 0,-1 0 0 0 0,1 0 0 0 0,0 0 1 0 0,0 1-1 0 0,0-1 0 0 0,-1 0 0 0 0,1 0 0 0 0,0 0 0 0 0,0 0 0 0 0,0 1 0 0 0,0-1 0 0 0,0 0 0 0 0,0 0 0 0 0,1 0 0 0 0,-1 0 0 0 0,0 0 0 0 0,0 1 1 0 0,1-2-49 0 0,1-7 234 0 0,-4 7-35 0 0,2 2-166 0 0,0-1 479 0 0,0 1 22 0 0,-11 1 1807 0 0,8 2-2268 0 0,0 1 1 0 0,1-1 0 0 0,-1 0-1 0 0,1 1 1 0 0,0 0 0 0 0,0 0-1 0 0,0-1 1 0 0,1 1 0 0 0,-1 0-1 0 0,1 0 1 0 0,0 0-1 0 0,0 1 1 0 0,0 2-74 0 0,-6 13 81 0 0,5-15-60 0 0,1 1 0 0 0,-1-1 1 0 0,1 1-1 0 0,0-1 0 0 0,0 1-21 0 0,0 1 14 0 0,0 1 0 0 0,0-1 0 0 0,-1 0 1 0 0,0 0-1 0 0,0 0 0 0 0,-3 6-14 0 0,4-10 22 0 0,0 0 0 0 0,0 0-1 0 0,1 1 1 0 0,-1-1 0 0 0,1 0-1 0 0,-1 1 1 0 0,1-1 0 0 0,0 1 0 0 0,1-1-1 0 0,-1 0 1 0 0,0 1 0 0 0,1 0-22 0 0,1 28 328 0 0,-3-28-313 0 0,1-3-12 0 0,0 0-1 0 0,0 0 0 0 0,-1 0 0 0 0,1 0 0 0 0,0 0 0 0 0,0 0 0 0 0,0 0 0 0 0,0 0 0 0 0,0 0 0 0 0,0 0 0 0 0,0 0 0 0 0,1 0 1 0 0,-1 0-1 0 0,0 0 0 0 0,1 0 0 0 0,-1 0 0 0 0,0 0 0 0 0,1 0 0 0 0,0 0 0 0 0,-1 0 0 0 0,1 0 0 0 0,-1 0 0 0 0,1 0 0 0 0,0-1 1 0 0,-1 1-1 0 0,1 0 0 0 0,0 0 0 0 0,0-1 0 0 0,0 1 0 0 0,0-1 0 0 0,0 1 0 0 0,0-1 0 0 0,-1 1 0 0 0,1-1 0 0 0,1 1-2 0 0,2 0-26 0 0,-1 0-1 0 0,0 0 0 0 0,1-1 0 0 0,-1 1 1 0 0,1-1-1 0 0,-1 0 0 0 0,1 0 0 0 0,-1 0 1 0 0,1 0-1 0 0,-1-1 0 0 0,1 1 0 0 0,-1-1 0 0 0,0 0 1 0 0,2 0 26 0 0,-1-1-48 0 0,1 1 1 0 0,-1 0 0 0 0,0-1-1 0 0,0 0 1 0 0,0 0-1 0 0,-1 0 1 0 0,1 0 0 0 0,0-1-1 0 0,-1 1 1 0 0,0-1-1 0 0,2-2 48 0 0,23-32-204 0 0,-24 32 187 0 0,-1 0-1 0 0,0 0 1 0 0,0 0-1 0 0,0-1 0 0 0,-1 1 1 0 0,0-1-1 0 0,0 0 1 0 0,0 0-1 0 0,0 0 18 0 0,-1 1-19 0 0,2-6-2 0 0,-5 25 10 0 0,1 0 0 0 0,1-1 1 0 0,0 1-1 0 0,1 0 0 0 0,1 6 11 0 0,-1 2 29 0 0,-1-17-5 0 0,1 1 0 0 0,-1-1 0 0 0,1 1 0 0 0,0-1-1 0 0,1 5-23 0 0,3 6 97 0 0,-4-12-86 0 0,0 1 1 0 0,0-1-1 0 0,1 1 1 0 0,0-1-1 0 0,-1 0 0 0 0,1 0 1 0 0,1 0-1 0 0,-1 0 1 0 0,1 0-1 0 0,-1 0 0 0 0,1-1 1 0 0,1 1-12 0 0,-4-3 27 0 0,1-1-1 0 0,0 1 1 0 0,0-1 0 0 0,0 1 0 0 0,-1-1 0 0 0,1 0 0 0 0,0 1 0 0 0,0-1-1 0 0,0 0 1 0 0,0 0 0 0 0,0 0 0 0 0,-1 1 0 0 0,1-1 0 0 0,0 0-1 0 0,0 0 1 0 0,0 0 0 0 0,0-1 0 0 0,0 1 0 0 0,0 0 0 0 0,0 0 0 0 0,-1 0-1 0 0,1-1 1 0 0,0 1 0 0 0,0 0 0 0 0,0-1 0 0 0,0 1 0 0 0,-1-1-1 0 0,1 1 1 0 0,0-1 0 0 0,-1 1 0 0 0,1-1 0 0 0,0 1 0 0 0,-1-1 0 0 0,1 0-27 0 0,4-3 186 0 0,-1-1 0 0 0,0 1 0 0 0,0-1 0 0 0,1-3-186 0 0,-3 6 57 0 0,3-7 155 0 0,0 0 0 0 0,0 1 0 0 0,-1-2 0 0 0,0 1-1 0 0,0 0 1 0 0,-1-1 0 0 0,1-5-212 0 0,2-15 477 0 0,1-25-477 0 0,-4 32 0 0 0,-1-11 8 0 0,-2 26-93 0 0,0 0 0 0 0,1-1 0 0 0,0 1 0 0 0,1-6 85 0 0,3-31-2721 0 0,-5 45 2585 0 0,0-1 0 0 0,0 1 0 0 0,1-1 0 0 0,-1 1 0 0 0,0-1 0 0 0,1 1 0 0 0,-1-1 0 0 0,0 1 0 0 0,1 0 0 0 0,-1-1 0 0 0,1 1 0 0 0,-1-1 0 0 0,0 1 0 0 0,1 0 0 0 0,-1-1 0 0 0,1 1 0 0 0,-1 0 0 0 0,1 0 0 0 0,-1-1 0 0 0,1 1 0 0 0,-1 0 0 0 0,1 0 0 0 0,0 0 0 0 0,0 0 136 0 0,-1 0-125 0 0,2-1-1616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88 232 12440 0 0,'0'0'957'0'0,"1"1"-624"0"0,1 5-135 0 0,0 0 0 0 0,-1 0 0 0 0,1-1 0 0 0,-1 2 0 0 0,0-1 0 0 0,0 5-198 0 0,-1-6 287 0 0,1 14 807 0 0,2 9 213 0 0,-2-18-1033 0 0,1-1-1 0 0,-1 1 1 0 0,-1-1 0 0 0,1 1-1 0 0,-2 1-273 0 0,1-2 225 0 0,0 4-58 0 0,-1-11-170 0 0,1 0 0 0 0,0 1 0 0 0,0-1 1 0 0,0 1-1 0 0,0-1 0 0 0,1 1 0 0 0,-1-1 1 0 0,1 0-1 0 0,-1 1 0 0 0,1 0 3 0 0,0-2-325 0 0,5 1-656 0 0,-5-1-4038 0 0,-1-1-594 0 0</inkml:trace>
  <inkml:trace contextRef="#ctx0" brushRef="#br0" timeOffset="1">10 19 14480 0 0,'-9'-12'640'0'0,"9"12"136"0"0,7-2-616 0 0,-7 2-160 0 0,0 0 0 0 0,6-4 0 0 0,4 4-136 0 0,0 0-56 0 0,-10 0-16 0 0,0 0 0 0 0,9 0 104 0 0,-1 6 16 0 0,2-2 8 0 0,-4 1-3944 0 0,-3-2-784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17 1 14456 0 0,'0'0'330'0'0,"0"0"45"0"0,0 0 18 0 0,0 0-42 0 0,0 6-216 0 0,-2 3 83 0 0,1 1 0 0 0,0-1 0 0 0,0 0 1 0 0,1 2-219 0 0,-2 30 933 0 0,-2-11 80 0 0,2 1 0 0 0,1 5-1013 0 0,-1 17 591 0 0,1-24-482 0 0,2 0 1 0 0,1 0-1 0 0,2 0 0 0 0,0 0 0 0 0,8 24-109 0 0,-2-21-2376 0 0,-10-24-4361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0,'0'0'1172'0'0,"8"0"-721"0"0,94 4-248 0 0,113 2 112 0 0,-198-7-2096 0 0,-1 0-1 0 0,11-3 1782 0 0,-10 0-5130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37 920 0 0,'3'-7'8'0'0,"-2"4"72"0"0,1 0 0 0 0,-1-1-1 0 0,1 1 1 0 0,0 0 0 0 0,0 0 0 0 0,2-2-80 0 0,-4 4 2112 0 0,0 0 1476 0 0,0-3-2441 0 0,1 5 6847 0 0,2 10-7709 0 0,-1 1 1 0 0,-1-1 0 0 0,1 1-1 0 0,-2 0 1 0 0,0 10-286 0 0,-7 63 1011 0 0,2-37-388 0 0,1 102 76 0 0,4-149-619 0 0,0-1-2 0 0,0 0 30 0 0,0 0-9 0 0,4-7 85 0 0,28-54 637 0 0,-21 42-466 0 0,-6 10-116 0 0,1-1 0 0 0,-1 1 0 0 0,2 0-1 0 0,-1 0 1 0 0,1 1 0 0 0,8-8-239 0 0,-12 13 8 0 0,0 1 0 0 0,1-1-1 0 0,-1 0 1 0 0,1 1-1 0 0,0 0 1 0 0,0 0 0 0 0,0 0-1 0 0,0 0 1 0 0,0 1 0 0 0,1 0-1 0 0,0-1-7 0 0,-3 2-2 0 0,0 0-1 0 0,-1-1 1 0 0,1 1-1 0 0,0 0 1 0 0,0 0-1 0 0,0 0 1 0 0,0 1-1 0 0,-1-1 1 0 0,1 0-1 0 0,0 1 1 0 0,0-1-1 0 0,-1 1 1 0 0,1-1-1 0 0,0 1 1 0 0,-1 0-1 0 0,1 0 0 0 0,0 0 1 0 0,-1 0-1 0 0,0 0 1 0 0,1 0-1 0 0,-1 0 1 0 0,1 1-1 0 0,-1-1 1 0 0,0 0-1 0 0,0 1 1 0 0,0-1-1 0 0,1 2 3 0 0,4 8-64 0 0,-1 0-1 0 0,-1 0 1 0 0,0 1 0 0 0,0-1-1 0 0,-1 1 1 0 0,0 0-1 0 0,-1 0 1 0 0,-1 0 0 0 0,0 3 64 0 0,2 7-85 0 0,1 22-1407 0 0,-1-23 56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1 1 5528 0 0,'19'0'797'0'0,"-18"1"-518"0"0,-1 0 0 0 0,1-1 0 0 0,-1 1-1 0 0,0 0 1 0 0,1 0 0 0 0,-1 0 0 0 0,0 0 0 0 0,0 0 0 0 0,0 0-1 0 0,0 0 1 0 0,0 0 0 0 0,0 0 0 0 0,0 0 0 0 0,0-1 0 0 0,0 1-1 0 0,0 1-278 0 0,-4 11 1088 0 0,1 0-1 0 0,1 1 1 0 0,0-1 0 0 0,0 11-1088 0 0,-1 7 909 0 0,-1 42 538 0 0,2-25-774 0 0,2-23-272 0 0,1-1 0 0 0,1 13-401 0 0,1-1 361 0 0,1-5 484 0 0,4 19-845 0 0,3 25 377 0 0,-11-72-361 0 0,0 1-1 0 0,0-1 1 0 0,1 1-1 0 0,0-1 1 0 0,0 1-1 0 0,0-1 1 0 0,0 1-1 0 0,0-1 1 0 0,1 0-1 0 0,-1 1-15 0 0,7 22-20 0 0,-8-25-129 0 0,1-1 52 0 0,0-1 0 0 0,-1 1 0 0 0,1 0 0 0 0,0 0 0 0 0,0-1 1 0 0,-1 1-1 0 0,1 0 0 0 0,0-1 0 0 0,-1 1 0 0 0,1-1 0 0 0,-1 1 1 0 0,1-1-1 0 0,-1 1 0 0 0,1-1 0 0 0,-1 1 0 0 0,1-1 0 0 0,-1 0 0 0 0,1 1 1 0 0,-1-1-1 0 0,1 1 0 0 0,-1-1 0 0 0,0 0 0 0 0,0 0 0 0 0,1 1 0 0 0,-1-1 1 0 0,0 0-1 0 0,0 1 0 0 0,0-1 97 0 0,5-24-2511 0 0,-5 20 1853 0 0,1-25-2445 0 0,-1 23 2067 0 0,0 0 0 0 0,1 0-1 0 0,-1 0 1 0 0,3-6 1036 0 0,-2 7-198 0 0,-1-1 0 0 0,1 1 1 0 0,-1-1-1 0 0,0 0 0 0 0,0 1 0 0 0,-1-3 198 0 0,0-16 4767 0 0,1 24-4588 0 0,1 0 0 0 0,0 0 0 0 0,0 0 0 0 0,0 0 0 0 0,0 1 0 0 0,0-1 1 0 0,0 0-1 0 0,0 1 0 0 0,0-1 0 0 0,1 1 0 0 0,-1-1 0 0 0,0 1 0 0 0,0-1 1 0 0,0 1-1 0 0,1 0 0 0 0,-1 0 0 0 0,0 0 0 0 0,1-1-179 0 0,3 0 552 0 0,1 0-254 0 0,0 0 1 0 0,0 0 0 0 0,0 1-1 0 0,0-1 1 0 0,1 1 0 0 0,-1 0-1 0 0,0 1 1 0 0,0 0 0 0 0,0 0-1 0 0,6 2-298 0 0,11 3 653 0 0,-1 2-1 0 0,7 3-652 0 0,0 1 600 0 0,4 2-1163 0 0,-1 1 0 0 0,16 11 563 0 0,-39-20-4535 0 0,-2 0-1483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306 0 11520 0 0,'0'0'886'0'0,"-2"0"-582"0"0,1 0-251 0 0,-1 1-1 0 0,1-1 0 0 0,-1 0 0 0 0,1 0 1 0 0,0 1-1 0 0,-1-1 0 0 0,1 1 1 0 0,-1-1-1 0 0,1 1 0 0 0,0-1 1 0 0,0 1-1 0 0,-1 0 0 0 0,1 0 0 0 0,0 0 1 0 0,0 0-1 0 0,0-1 0 0 0,0 2 1 0 0,0-1-1 0 0,0 0 0 0 0,0 0 1 0 0,0 0-53 0 0,-4 5 221 0 0,-42 36-68 0 0,23-18 249 0 0,-1-2 1 0 0,-2-1-403 0 0,-60 50 1258 0 0,41-33-5943 0 0,30-25-276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333 7 15032 0 0,'6'-3'1357'0'0,"-3"3"-1088"0"0,-2 0-96 0 0,-2-1-141 0 0,0 1-1 0 0,1 0 0 0 0,-1-1 0 0 0,0 1 0 0 0,0 0 0 0 0,1 0 0 0 0,-1-1 0 0 0,0 1 0 0 0,0 0 0 0 0,1 0 0 0 0,-1 0 1 0 0,0 0-1 0 0,0 0 0 0 0,0 0 0 0 0,1 0 0 0 0,-1 0-31 0 0,0 0 42 0 0,-6 1 178 0 0,0 0-1 0 0,0 0 0 0 0,0 1 0 0 0,0-1 1 0 0,1 2-1 0 0,-3 0-219 0 0,-22 6 456 0 0,25-8-405 0 0,0 1 1 0 0,0 0-1 0 0,0 1 0 0 0,1-1 0 0 0,-3 3-51 0 0,-16 5-8 0 0,-11 4 8 0 0,-1 1 0 0 0,2 1 0 0 0,-27 17 0 0 0,59-32 14 0 0,1 0 0 0 0,-1 0 0 0 0,1 0 0 0 0,0 1-1 0 0,-1-1 1 0 0,1 0 0 0 0,0 1 0 0 0,0-1-1 0 0,0 1 1 0 0,0-1 0 0 0,0 1 0 0 0,0-1 0 0 0,0 1-1 0 0,0 0 1 0 0,1-1 0 0 0,-1 1 0 0 0,1 0 0 0 0,-1 0-1 0 0,1 0 1 0 0,0-1 0 0 0,0 1 0 0 0,-1 0 0 0 0,1 0-1 0 0,1 0 1 0 0,-1 0 0 0 0,0-1 0 0 0,0 1-1 0 0,1 0 1 0 0,-1 0 0 0 0,1-1 0 0 0,-1 1 0 0 0,1 0-1 0 0,0 0 1 0 0,-1-1 0 0 0,1 1 0 0 0,0-1 0 0 0,0 1-1 0 0,1-1 1 0 0,-1 1 0 0 0,0-1 0 0 0,0 0-1 0 0,1 1 1 0 0,-1-1 0 0 0,0 0 0 0 0,1 0 0 0 0,-1 0-1 0 0,3 1-13 0 0,8 4 117 0 0,0 0 0 0 0,1-1 0 0 0,-1 0 0 0 0,1-1 0 0 0,1-1-1 0 0,10 2-116 0 0,15 5 99 0 0,18 4 35 0 0,-8-1-127 0 0,-34-10-1258 0 0,0 1 0 0 0,0 0 0 0 0,10 6 1251 0 0,-18-8-1251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1 1 13824 0 0,'0'0'314'0'0,"0"0"46"0"0,0 0 22 0 0,0 0-50 0 0,6 4 228 0 0,9 2-64 0 0,0-1 1 0 0,0 0 0 0 0,0-1 0 0 0,0 0 0 0 0,1-1 0 0 0,-1-1 0 0 0,12 0-497 0 0,38 7 173 0 0,13 5-3911 0 0,37 2 3738 0 0,-80-13-1365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1 68 11376 0 0,'2'0'256'0'0,"-1"0"-102"0"0,0 0 0 0 0,0 0 0 0 0,1 0 0 0 0,-1 0 0 0 0,0 0 0 0 0,0 0 1 0 0,0 1-1 0 0,0-1 0 0 0,0 0 0 0 0,0 1 0 0 0,0-1 0 0 0,0 1 0 0 0,0-1 0 0 0,0 1 1 0 0,0-1-1 0 0,0 1 0 0 0,0 0 0 0 0,0-1 0 0 0,0 1 0 0 0,0 0 0 0 0,-1 0 0 0 0,1 0 1 0 0,0 0-1 0 0,-1 0 0 0 0,1 0 0 0 0,0 0 0 0 0,-1 0 0 0 0,1 0 0 0 0,-1 0 1 0 0,1 0-155 0 0,2 7 267 0 0,-1 0 1 0 0,1 0-1 0 0,-1 0 1 0 0,-1 1 0 0 0,1-1-1 0 0,-1 2-267 0 0,5 26 114 0 0,-6-34-117 0 0,1 1 19 0 0,0 1 1 0 0,0-1-1 0 0,-1 0 0 0 0,1 1 0 0 0,-1-1 0 0 0,0 0 0 0 0,0 1 1 0 0,0-1-1 0 0,-1 1 0 0 0,1-1 0 0 0,-1 0 0 0 0,0 0 1 0 0,0 1-1 0 0,0-1 0 0 0,0 0 0 0 0,0 0 0 0 0,-2 3-16 0 0,1 0 0 0 0,1-1 15 0 0,0-4 60 0 0,1-1 15 0 0,0 0-15 0 0,1-1-42 0 0,-1-1 0 0 0,1 1-1 0 0,-1-1 1 0 0,1 1 0 0 0,-1-1-1 0 0,0 0 1 0 0,0 1 0 0 0,0-1 0 0 0,0 1-1 0 0,0-1 1 0 0,0-1-33 0 0,0 2 41 0 0,0-5 80 0 0,1 0-1 0 0,-1-1 1 0 0,1 1 0 0 0,1 0-1 0 0,-1 0 1 0 0,1 0-1 0 0,0 0 1 0 0,1 0-121 0 0,24-46 838 0 0,-7 15-501 0 0,-17 32-224 0 0,0 0 0 0 0,0 0-1 0 0,1 0 1 0 0,-1 1 0 0 0,1-1-1 0 0,0 1 1 0 0,0 0-1 0 0,1 0 1 0 0,-1 0 0 0 0,2 0-113 0 0,7-5 239 0 0,0 1 0 0 0,1 1 0 0 0,4-2-239 0 0,-16 8 19 0 0,1-1-1 0 0,0 1 1 0 0,0 0-1 0 0,-1 0 1 0 0,1 0-1 0 0,0 0 1 0 0,0 1 0 0 0,0-1-1 0 0,0 1 1 0 0,0 0-1 0 0,0 0 1 0 0,0 0-1 0 0,0 0 1 0 0,0 0-1 0 0,0 1 1 0 0,-1-1-1 0 0,1 1 1 0 0,0 0-1 0 0,0 0 1 0 0,0 0-1 0 0,-1 0 1 0 0,1 0-1 0 0,0 1 1 0 0,-1-1 0 0 0,1 1-1 0 0,-1 0 1 0 0,0 0-1 0 0,1 0 1 0 0,-1 0-1 0 0,0 0 1 0 0,0 0-1 0 0,0 0 1 0 0,-1 1-1 0 0,1-1 1 0 0,0 1-1 0 0,-1-1 1 0 0,0 1-1 0 0,0 0 1 0 0,1 1-19 0 0,5 19 3 0 0,-2 0 1 0 0,0 0-1 0 0,-2 0 0 0 0,0 1 0 0 0,-1 14-3 0 0,5 40-63 0 0,3-43-17 0 0,-4-20-1385 0 0,-1-8-4467 0 0,-3-6-994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6 11976 0 0,'0'0'546'0'0,"0"0"-10"0"0,7-1 127 0 0,23-2 1777 0 0,-1 2-1 0 0,1 1 1 0 0,4 1-2440 0 0,19 0 391 0 0,80 2-580 0 0,-110-3-798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1 20 13824 0 0,'4'-2'674'0'0,"6"-2"-393"0"0,0 1 0 0 0,0 0 0 0 0,0 1 0 0 0,1 0 0 0 0,-1 0 0 0 0,0 1 0 0 0,1 1 0 0 0,8 0-281 0 0,2 1 1028 0 0,0 1-1 0 0,-1 0 0 0 0,1 2 0 0 0,0 1-1027 0 0,-17-4 37 0 0,1 1-1 0 0,-1-1 0 0 0,-1 1 1 0 0,1 0-1 0 0,0 0 0 0 0,0 0 1 0 0,-1 0-1 0 0,1 1 0 0 0,-1 0 1 0 0,0 0-1 0 0,1-1 1 0 0,-1 2-1 0 0,-1-1 0 0 0,1 0 1 0 0,0 1-1 0 0,-1-1 0 0 0,0 1 1 0 0,0 0-1 0 0,0 0 0 0 0,0-1 1 0 0,-1 2-1 0 0,1-1 0 0 0,0 3-36 0 0,-2-1-14 0 0,0-1-1 0 0,0 1 1 0 0,0 0 0 0 0,-1-1-1 0 0,0 1 1 0 0,0-1-1 0 0,0 1 1 0 0,-1-1-1 0 0,1 1 1 0 0,-1-1 0 0 0,-1 0-1 0 0,1 0 1 0 0,-3 4 14 0 0,-7 9 10 0 0,0 0 0 0 0,-1-1 0 0 0,-2 1-10 0 0,-14 19 1 0 0,-1 1 170 0 0,16-21-140 0 0,1 1-1 0 0,-1 1-30 0 0,11-14 2 0 0,0 0 0 0 0,1-1-1 0 0,-1 1 1 0 0,1 0-1 0 0,0 0 1 0 0,0 1 0 0 0,1-1-2 0 0,1-4-6 0 0,-1 1 1 0 0,1-1 0 0 0,0 0 0 0 0,0 0-1 0 0,0 0 1 0 0,0 1 0 0 0,0-1-1 0 0,0 0 1 0 0,1 0 0 0 0,-1 1 0 0 0,0-1-1 0 0,1 0 1 0 0,-1 0 0 0 0,1 0 0 0 0,-1 0-1 0 0,1 0 1 0 0,-1 0 0 0 0,1 0-1 0 0,0 0 1 0 0,-1 0 0 0 0,1 0 0 0 0,0 0-1 0 0,0 0 1 0 0,0 0 0 0 0,0 0 0 0 0,0 0-1 0 0,0-1 1 0 0,0 1 0 0 0,0 0-1 0 0,0-1 1 0 0,0 1 0 0 0,0-1 0 0 0,0 0-1 0 0,1 1 6 0 0,13 3 250 0 0,-1 0-1 0 0,1-1 1 0 0,0 0 0 0 0,1-1-1 0 0,-1-1 1 0 0,0-1-1 0 0,11-1-249 0 0,22 2 104 0 0,39 1-185 0 0,-30-4-3451 0 0,-42 0-3721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1 16096 0 0,'4'0'786'0'0,"7"0"-141"0"0,1 1 0 0 0,-1 0 0 0 0,4 2-645 0 0,-13-2 408 0 0,-1-1 1 0 0,1 1-1 0 0,0 0 0 0 0,-1-1 1 0 0,1 1-1 0 0,-1 0 1 0 0,1 0-1 0 0,-1 0 1 0 0,1 0-409 0 0,-1 0 242 0 0,-1-1-16 0 0,0 0-64 0 0,0 0-30 0 0,-12 7 200 0 0,9-6-311 0 0,2-1-18 0 0,0 1-1 0 0,0-1 1 0 0,0 0-1 0 0,0 1 1 0 0,0-1 0 0 0,0 0-1 0 0,0 0 1 0 0,0 0 0 0 0,-1 0-1 0 0,1 0 1 0 0,0 0-1 0 0,0 0 1 0 0,0-1 0 0 0,0 1-1 0 0,-1 0-2 0 0,-4-2-26 0 0,5 1-118 0 0,1 1-70 0 0,0 0-1002 0 0,0 0-4166 0 0,0 0-1787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4.810"/>
    </inkml:context>
    <inkml:brush xml:id="br0">
      <inkml:brushProperty name="width" value="0.05" units="cm"/>
      <inkml:brushProperty name="height" value="0.05" units="cm"/>
      <inkml:brushProperty name="color" value="#849398"/>
    </inkml:brush>
  </inkml:definitions>
  <inkml:trace contextRef="#ctx0" brushRef="#br0">1 33 4144 0 0,'6'-4'264'0'0,"1"2"1"0"0,0-1-1 0 0,0 1 1 0 0,0 0-1 0 0,0 0 1 0 0,0 1-1 0 0,0 0 1 0 0,2 0-265 0 0,14-3 817 0 0,13-1 140 0 0,0 1 0 0 0,1 3 0 0 0,-1 0 0 0 0,1 3 0 0 0,19 3-957 0 0,-10 0 289 0 0,-1 2-1 0 0,1 1 1 0 0,-2 3 0 0 0,1 2-1 0 0,-2 1 1 0 0,0 3-1 0 0,4 3-288 0 0,-22-6 39 0 0,-1 1 0 0 0,0 1 0 0 0,-1 1-1 0 0,-1 1 1 0 0,0 1 0 0 0,-2 0 0 0 0,0 2 0 0 0,-1 0 0 0 0,2 6-39 0 0,23 26 196 0 0,-25-31-31 0 0,0 0 0 0 0,-2 2 0 0 0,0 0 0 0 0,4 12-165 0 0,2 9 314 0 0,-2 0 0 0 0,-3 1 0 0 0,0 6-314 0 0,2 10 204 0 0,1 4 464 0 0,-2 5-668 0 0,-5-13 561 0 0,24 114 1 0 0,2 56-562 0 0,-27-76 416 0 0,-6 75-416 0 0,-4-95 678 0 0,3-6 79 0 0,-3-98-533 0 0,1 1 1 0 0,2-1 0 0 0,3 11-225 0 0,2-6 237 0 0,2 0 1 0 0,4 4-238 0 0,5 15 214 0 0,-11-28-34 0 0,1-1-1 0 0,0 0 1 0 0,10 10-180 0 0,48 65 311 0 0,-18-28-390 0 0,-21-25 84 0 0,3-1 1 0 0,1-2-1 0 0,23 20-5 0 0,-42-47-7 0 0,2 1-1 0 0,0-2 1 0 0,0 0-1 0 0,2-2 1 0 0,-1 0 0 0 0,2-1-1 0 0,-1-1 1 0 0,2-1-1 0 0,17 6 8 0 0,-4-7-640 0 0,0 0 0 0 0,0-3 0 0 0,1-1 0 0 0,-1-1 0 0 0,27-3 640 0 0,-9-1-1520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7">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8">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3.781"/>
    </inkml:context>
    <inkml:brush xml:id="br0">
      <inkml:brushProperty name="width" value="0.05" units="cm"/>
      <inkml:brushProperty name="height" value="0.05" units="cm"/>
      <inkml:brushProperty name="color" value="#849398"/>
    </inkml:brush>
  </inkml:definitions>
  <inkml:trace contextRef="#ctx0" brushRef="#br0">45 92 5152 0 0,'21'-6'4016'0'0,"-20"5"-3472"0"0,13-1 726 0 0,-9 0-1029 0 0,0 0 0 0 0,0 0 0 0 0,0 0 0 0 0,0 0 0 0 0,2 0-241 0 0,4-1 197 0 0,4 0-57 0 0,0 0 1 0 0,1 1 0 0 0,8 0-141 0 0,24-3 119 0 0,103-15 113 0 0,-129 18-89 0 0,146-19 445 0 0,-160 20-534 0 0,18-3 136 0 0,0 1 0 0 0,12 2-190 0 0,-29 0 37 0 0,0 1 0 0 0,0 1-1 0 0,0-1 1 0 0,0 2 0 0 0,0-1-1 0 0,0 1 1 0 0,0 1 0 0 0,0-1-37 0 0,0 2-99 0 0,-8-4 166 0 0,0 0 0 0 0,-1 0 0 0 0,1 1 0 0 0,0-1 0 0 0,0 0 0 0 0,0 1 0 0 0,-1-1 0 0 0,1 1 0 0 0,0-1 0 0 0,-1 0 0 0 0,1 1 0 0 0,-1 0 0 0 0,1-1 0 0 0,0 1 0 0 0,-1-1 0 0 0,1 1 0 0 0,-1 0 0 0 0,1-1 0 0 0,-1 1 0 0 0,0 0-1 0 0,1-1 1 0 0,-1 1 0 0 0,0 0 0 0 0,1 0 0 0 0,-1 0-66 0 0,2 3 33 0 0,-1-1 0 0 0,0 1 0 0 0,1 0 0 0 0,-2 0 0 0 0,1 0 0 0 0,0 0 0 0 0,-1 0 0 0 0,1 0 0 0 0,-1 1-34 0 0,1 11 72 0 0,-1 10 5 0 0,5 55 126 0 0,-3-60-115 0 0,0 0-52 0 0,2-7-43 0 0,-2-8 13 0 0,-1-1 0 0 0,0 1 0 0 0,0 0 0 0 0,0 0 0 0 0,-1 0 0 0 0,0 0 0 0 0,0-1 0 0 0,0 1 0 0 0,-1 0 0 0 0,-1 4-6 0 0,0 19-54 0 0,0-18 39 0 0,2-10 15 0 0,0 0 1 0 0,0 0-1 0 0,-1 0 0 0 0,1 0 0 0 0,0 0 0 0 0,0 0 0 0 0,-1 0 0 0 0,1 0 0 0 0,0 0 0 0 0,-1 0 0 0 0,1 0 0 0 0,-1 0 0 0 0,0 0 0 0 0,0 2 66 0 0,-1-1-1 0 0,1 0 0 0 0,0 1 0 0 0,0-1 0 0 0,0 1 1 0 0,0 0-1 0 0,0-1 0 0 0,1 1 0 0 0,-1 2-65 0 0,1-3 28 0 0,-1 0 1 0 0,1 1-1 0 0,-1-1 1 0 0,1 0-1 0 0,-1 0 0 0 0,0 0 1 0 0,0 0-1 0 0,0 0 1 0 0,0 0-1 0 0,0 0 0 0 0,0 0 1 0 0,0 0-1 0 0,-1 0 0 0 0,0 1-28 0 0,-49 46 259 0 0,47-46-233 0 0,-2 2 17 0 0,0 0 0 0 0,-1 0 0 0 0,1 0 0 0 0,-1-1 0 0 0,-4 2-43 0 0,-14 7 120 0 0,13-7-28 0 0,0 0 1 0 0,0-1-1 0 0,-1 0 1 0 0,-9 2-93 0 0,-7 0 146 0 0,-15 0-146 0 0,2-3 155 0 0,-12-2-155 0 0,-23 1 37 0 0,50-2 10 0 0,-17-1-47 0 0,17-1 17 0 0,-21 3-17 0 0,36-2 112 0 0,1 0 0 0 0,0-1 0 0 0,0 0 0 0 0,-3-2-112 0 0,10 3 96 0 0,-3-1 24 0 0,4-1-117 0 0,-1 0-27 0 0,0 0 0 0 0,0 0 0 0 0,0 0 0 0 0,0 1 0 0 0,0-1 0 0 0,0 1 0 0 0,-1 0 0 0 0,1 1 0 0 0,-2-1 24 0 0,-7-2-3 0 0,11 3 8 0 0,0-1 0 0 0,-1 0 0 0 0,1 0 0 0 0,-1 0 0 0 0,1-1 0 0 0,0 1 0 0 0,0 0 0 0 0,0-1 0 0 0,0 0 0 0 0,0 1 0 0 0,0-1 0 0 0,0 0 0 0 0,0 0 0 0 0,1 0 0 0 0,-1 0-1 0 0,1 0 1 0 0,-1-2-5 0 0,1 1 9 0 0,0 1-1 0 0,0-1 1 0 0,1 1-1 0 0,0-1 1 0 0,-1 1-1 0 0,1-1 1 0 0,0 1-1 0 0,0-2-8 0 0,-2-16-72 0 0,3 10 72 0 0,-1 9 0 0 0,0 1 0 0 0,0-1 0 0 0,0 1 0 0 0,0-1 0 0 0,0 1 0 0 0,1-1 0 0 0,-1 1 0 0 0,0-1 0 0 0,0 1 0 0 0,-1-1 0 0 0,1 1 0 0 0,0-1 0 0 0,0 1 0 0 0,0-1 0 0 0,0 1 0 0 0,0-1 0 0 0,0 1 0 0 0,-1 0 0 0 0,1-1 0 0 0,0 1 0 0 0,0-1 0 0 0,-1 1 0 0 0,1-1 0 0 0,0 0 1 0 0,-1 1 0 0 0,1-1-1 0 0,0 0 1 0 0,0 0-1 0 0,0 0 1 0 0,0 1 0 0 0,0-1-1 0 0,0 0 1 0 0,0 0-1 0 0,0 0 1 0 0,0 0-1 0 0,0 1 1 0 0,0-1 0 0 0,1 0-1 0 0,-1 0 1 0 0,0 0-1 0 0,1-15 68 0 0,-8-29 106 0 0,5-1-273 0 0,2 36 106 0 0,0 0-1 0 0,-1 0 0 0 0,0 0 0 0 0,0 0 0 0 0,-3-8-6 0 0,-1-17-64 0 0,5 32 64 0 0,0 0 0 0 0,0 0 0 0 0,0-1 0 0 0,0 1 0 0 0,0 0 0 0 0,0 0 0 0 0,1 0 0 0 0,0 0 0 0 0,-1 0 0 0 0,2-3 0 0 0,0 2-81 0 0,-1 0-1 0 0,1 0 0 0 0,-1 0 0 0 0,1 0 0 0 0,0 1 1 0 0,1-1-1 0 0,-1 1 0 0 0,1-1 0 0 0,-1 1 0 0 0,1 0 1 0 0,0 0-1 0 0,0 0 0 0 0,1 0 0 0 0,-1 0 0 0 0,0 1 1 0 0,1-1-1 0 0,0 1 0 0 0,-1 0 0 0 0,1 0 0 0 0,1 0 82 0 0,8-3-638 0 0,0 1-24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877"/>
    </inkml:context>
    <inkml:brush xml:id="br0">
      <inkml:brushProperty name="width" value="0.05" units="cm"/>
      <inkml:brushProperty name="height" value="0.05" units="cm"/>
      <inkml:brushProperty name="color" value="#333333"/>
    </inkml:brush>
  </inkml:definitions>
  <inkml:trace contextRef="#ctx0" brushRef="#br0">0 0 11376 0 0,'0'0'256'0'0,"0"0"34"0"0,0 0 21 0 0,0 0-35 0 0,3 5 109 0 0,0 2-93 0 0,-2-4-184 0 0,1 1 0 0 0,-1-1 0 0 0,0 1 0 0 0,0-1 0 0 0,0 1 0 0 0,0 0 0 0 0,-1 0 0 0 0,1-1 0 0 0,-1 5-108 0 0,0 40 3 0 0,0-27-3826 0 0,0-10-619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177"/>
    </inkml:context>
    <inkml:brush xml:id="br0">
      <inkml:brushProperty name="width" value="0.05" units="cm"/>
      <inkml:brushProperty name="height" value="0.05" units="cm"/>
      <inkml:brushProperty name="color" value="#333333"/>
    </inkml:brush>
  </inkml:definitions>
  <inkml:trace contextRef="#ctx0" brushRef="#br0">3 0 12464 0 0,'0'0'281'0'0,"0"0"40"0"0,0 0 22 0 0,0 0-39 0 0,0 0-159 0 0,0 0 66 0 0,0 0 49 0 0,3 16 745 0 0,-6 2-345 0 0,1 0 1 0 0,1 1-1 0 0,1-1 0 0 0,2 12-660 0 0,-1 12 0 0 0,-1-23-4939 0 0,0-10-657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517 450 920 0 0,'0'0'461'0'0,"0"0"1603"0"0,0 0 705 0 0,0 0 141 0 0,0 0-328 0 0,2 13-772 0 0,5 41-942 0 0,-6-40-553 0 0,0 0-1 0 0,1 0 1 0 0,2 6-315 0 0,-1-9-16 0 0,0 1-64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7">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6.774"/>
    </inkml:context>
    <inkml:brush xml:id="br0">
      <inkml:brushProperty name="width" value="0.05" units="cm"/>
      <inkml:brushProperty name="height" value="0.05" units="cm"/>
      <inkml:brushProperty name="color" value="#849398"/>
    </inkml:brush>
  </inkml:definitions>
  <inkml:trace contextRef="#ctx0" brushRef="#br0">30 7 3224 0 0,'0'0'400'0'0,"0"0"469"0"0,-2 2 5503 0 0,-5 6-5557 0 0,6 2-551 0 0,1 1 0 0 0,1-1 1 0 0,-1 0-1 0 0,1 0 1 0 0,1 0-1 0 0,1 5-264 0 0,3 21 659 0 0,9 67 528 0 0,-13-61-588 0 0,-2-32-443 0 0,0 0 0 0 0,1 0 0 0 0,0 0 0 0 0,0 0 1 0 0,1 1-158 0 0,9 45 637 0 0,-9-49-448 0 0,0 0 0 0 0,0 0 0 0 0,1 0 0 0 0,0 1-188 0 0,5 12 304 0 0,-8-18-276 0 0,1 0-1 0 0,-1-1 1 0 0,1 1-1 0 0,0 0 1 0 0,0-1-1 0 0,0 1 0 0 0,0 0 1 0 0,0-1-1 0 0,0 1 1 0 0,0-1-1 0 0,1 0 1 0 0,-1 1-1 0 0,1-1 0 0 0,-1 0-27 0 0,9 5 84 0 0,-1 0-1 0 0,1 0 0 0 0,1-1 0 0 0,-1-1 0 0 0,1 1 0 0 0,-1-2 0 0 0,12 3-83 0 0,-15-4 5 0 0,50 13 22 0 0,0-3-1 0 0,22 0-26 0 0,-25-5-284 0 0,1-3 0 0 0,17-2 284 0 0,-53-2-23 0 0,0-2 0 0 0,1-1 0 0 0,-1 0 0 0 0,0-2 0 0 0,0 0 0 0 0,9-4 23 0 0,-22 6-12 0 0,0 0 0 0 0,-1 0 1 0 0,1 0-1 0 0,-1 0 0 0 0,1-1 0 0 0,-1 0 1 0 0,-1 0-1 0 0,1-1 0 0 0,0 0 0 0 0,1-2 12 0 0,-2 2 0 0 0,0 0 0 0 0,-1 0 0 0 0,1-1 0 0 0,1-3 0 0 0,-2 3 0 0 0,0 0 0 0 0,1 1 0 0 0,0-1 0 0 0,1-1 0 0 0,-2 4 0 0 0,-1-1 0 0 0,0 1 0 0 0,0-1 0 0 0,0 0 0 0 0,0 0 0 0 0,0 0 0 0 0,-1 1 0 0 0,0-1 0 0 0,0-1 0 0 0,0 1 0 0 0,0 0 0 0 0,-1-1 0 0 0,2-12 0 0 0,-1 0 0 0 0,-1-6 0 0 0,-1 13 0 0 0,-1-41 0 0 0,-1 39-40 0 0,3 3 37 0 0,-2 1 0 0 0,1 0 0 0 0,-2 0 0 0 0,1 0 0 0 0,-1 0 0 0 0,0 0 0 0 0,0 0 0 0 0,-3-3 3 0 0,4 7 1 0 0,0 0-1 0 0,0-1 0 0 0,1 1 0 0 0,-1 0 0 0 0,1-1 0 0 0,0 0 0 0 0,-4-11 74 0 0,3 5 0 0 0,2 9-70 0 0,0 0-1 0 0,-1-1 0 0 0,1 1 1 0 0,-1 0-1 0 0,0 0 0 0 0,1 0 0 0 0,-1 0 1 0 0,0 0-1 0 0,0 0 0 0 0,-1 0 1 0 0,1 0-1 0 0,0 0 0 0 0,-2-1-3 0 0,2 1 8 0 0,0 1 0 0 0,0-1 0 0 0,0 0 0 0 0,-1 1 0 0 0,1-1 0 0 0,0 1 0 0 0,-1 0 0 0 0,1-1 0 0 0,-1 1 0 0 0,0 0 0 0 0,1 0 0 0 0,-1 0 0 0 0,0 0 0 0 0,0 0 0 0 0,0 0 0 0 0,0 1-8 0 0,0-1 14 0 0,0 0-1 0 0,0 0 0 0 0,0 1 0 0 0,-1 0 0 0 0,1-1 0 0 0,0 1 1 0 0,0 0-1 0 0,-1 0 0 0 0,1 0 0 0 0,-1 0-13 0 0,-11 0-4 0 0,9-1 4 0 0,1 1 0 0 0,0 0 0 0 0,-1 0 0 0 0,1 0 0 0 0,-3 1 0 0 0,3 0 0 0 0,0-1 0 0 0,0 0 0 0 0,0 0 0 0 0,0 0 0 0 0,0 0 0 0 0,0 0 0 0 0,-2-1 0 0 0,-30-4 0 0 0,30 5 0 0 0,-1-1 0 0 0,1 0 0 0 0,0 0 0 0 0,-1 0 0 0 0,-4-2 0 0 0,-46-13 0 0 0,37 9 40 0 0,-1 1-1 0 0,0 1 0 0 0,-17-1-39 0 0,-43-2 10 0 0,-3 7-10 0 0,46 2 0 0 0,-27-3-41 0 0,31 1-797 0 0,-1 1 1 0 0,0 1-1 0 0,-2 2 838 0 0,32-3-5917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7.511"/>
    </inkml:context>
    <inkml:brush xml:id="br0">
      <inkml:brushProperty name="width" value="0.05" units="cm"/>
      <inkml:brushProperty name="height" value="0.05" units="cm"/>
      <inkml:brushProperty name="color" value="#849398"/>
    </inkml:brush>
  </inkml:definitions>
  <inkml:trace contextRef="#ctx0" brushRef="#br0">0 1 1376 0 0,'0'0'387'0'0,"0"0"1086"0"0,0 0 478 0 0,0 0 96 0 0,0 0-173 0 0,0 0-820 0 0,0 0-354 0 0,0 0-76 0 0,0 0-14 0 0,0 0-2 0 0,0 0 0 0 0,0 0 0 0 0,0 0-27 0 0,0 0-113 0 0,0 0-55 0 0,0 0-11 0 0,0 0-20 0 0,3 4 483 0 0,-2-3-754 0 0,0 1-1 0 0,-1 0 1 0 0,1-1-1 0 0,-1 1 0 0 0,0 0 1 0 0,1 0-1 0 0,-1 0 0 0 0,0-1 1 0 0,0 3-111 0 0,0-2 91 0 0,0 0 0 0 0,0 1 0 0 0,0-1 0 0 0,1 0 0 0 0,-1 1 0 0 0,1-1 0 0 0,0 1-91 0 0,1 5 148 0 0,0 0-1 0 0,0 0 0 0 0,-1 0 1 0 0,0 0-1 0 0,0 6-147 0 0,5 53 624 0 0,-4-37-426 0 0,-3 19-198 0 0,1-12 168 0 0,-3 19 289 0 0,5-67-4882 0 0,-1 6 3420 0 0,-1 2-1011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129"/>
    </inkml:context>
    <inkml:brush xml:id="br0">
      <inkml:brushProperty name="width" value="0.05" units="cm"/>
      <inkml:brushProperty name="height" value="0.05" units="cm"/>
      <inkml:brushProperty name="color" value="#849398"/>
    </inkml:brush>
  </inkml:definitions>
  <inkml:trace contextRef="#ctx0" brushRef="#br0">0 1 2760 0 0,'0'0'513'0'0,"0"0"1115"0"0,0 0 489 0 0,0 0 99 0 0,0 0-198 0 0,0 0-922 0 0,0 0-404 0 0,0 0-79 0 0,0 0-37 0 0,0 0-83 0 0,1 1-39 0 0,2 10-32 0 0,1 0 0 0 0,-1 1 0 0 0,-1 0-1 0 0,1 7-421 0 0,-2-11 55 0 0,1 0-1 0 0,0 0 0 0 0,0-1 1 0 0,1 1-1 0 0,-1-1 0 0 0,2 0 1 0 0,-1 0-1 0 0,4 4-54 0 0,-3-6 133 0 0,-4-4 27 0 0,3 3 134 0 0,-3-4-293 0 0,0 1 0 0 0,0-1 0 0 0,1 0 0 0 0,-1 1 0 0 0,0-1 1 0 0,0 0-1 0 0,1 0 0 0 0,-1 1 0 0 0,0-1 0 0 0,1 0 0 0 0,-1 0 0 0 0,0 0 1 0 0,1 1-1 0 0,-1-1 0 0 0,0 0 0 0 0,1 0 0 0 0,-1 0 0 0 0,1 0 0 0 0,-1 0 1 0 0,0 0-1 0 0,1 0 0 0 0,-1 0-1 0 0,1 0 1 0 0,0 0-1 0 0,-1 1 0 0 0,0-1 0 0 0,0 0 0 0 0,1 0 0 0 0,-1 0 0 0 0,0 0 0 0 0,0 0 0 0 0,1 0 0 0 0,-1 0 0 0 0,0 0 0 0 0,0 0 0 0 0,1 0 0 0 0,-1 0 0 0 0,0 0 0 0 0,1 0 0 0 0,-1 0 0 0 0,0 0 0 0 0,0 0 0 0 0,1 0 0 0 0,-1 0 0 0 0,0 0 0 0 0,0-1 0 0 0,0 1 0 0 0,1 0 0 0 0,-1 0 0 0 0,0 0 0 0 0,0 0 0 0 0,1 0 0 0 0,-1-1 0 0 0,0 1 0 0 0,0 0 0 0 0,0 0 0 0 0,0 0 0 0 0,1-1 0 0 0,-1 1 0 0 0,0 0 0 0 0,0 0 0 0 0,0-1 0 0 0,0 1 0 0 0,0 0 0 0 0,0 0 0 0 0,2-3 13 0 0,-1 1-1 0 0,1-1 0 0 0,-1 0 0 0 0,0 1 1 0 0,0-1-1 0 0,0 0 0 0 0,0 0 0 0 0,0 1 1 0 0,-1-3-13 0 0,6-13 212 0 0,2-8-199 0 0,-1 10-27 0 0,-6 16-56 0 0,-1 0 2 0 0,0 0 4 0 0,0 0 11 0 0,8 9 1 0 0,-6-7 55 0 0,-1 0 1 0 0,1 0-1 0 0,0 0 1 0 0,-1 0-1 0 0,0 0 1 0 0,1 0-1 0 0,-1 0 0 0 0,0 0 1 0 0,0 1-4 0 0,2 5 93 0 0,0-1 0 0 0,0 0 1 0 0,4 5-94 0 0,-4-6 10 0 0,-1 0-10 0 0,4 0 0 0 0,-5-6 26 0 0,-1 1 0 0 0,1-1 0 0 0,-1 1 0 0 0,1-1 0 0 0,0 0-1 0 0,0 1 1 0 0,-1-1 0 0 0,1 0 0 0 0,0 1 0 0 0,-1-1 0 0 0,1 0-1 0 0,0 0 1 0 0,0 0 0 0 0,-1 0 0 0 0,1 0 0 0 0,0 1 0 0 0,0-2-1 0 0,-1 1 1 0 0,1 0 0 0 0,0 0 0 0 0,0 0 0 0 0,-1 0 0 0 0,1 0-1 0 0,0-1 1 0 0,0 1 0 0 0,-1 0 0 0 0,1 0 0 0 0,0-1 0 0 0,-1 1 0 0 0,1-1-1 0 0,0 1 1 0 0,-1-1 0 0 0,1 1 0 0 0,-1-1 0 0 0,1 1 0 0 0,-1-1-1 0 0,1 1 1 0 0,-1-1 0 0 0,1 0 0 0 0,-1 1-26 0 0,2-4 219 0 0,0-1 0 0 0,0 1 0 0 0,0 0 0 0 0,-1 0 0 0 0,0-1 0 0 0,1-1-219 0 0,0-4 108 0 0,-1 5-61 0 0,-1 0-1 0 0,1 0 0 0 0,-1-1 1 0 0,-1 1-1 0 0,1 0 1 0 0,-1 0-1 0 0,0 0 0 0 0,0-2-46 0 0,-1-1-11 0 0,2 7 9 0 0,0 1-1 0 0,0 0 0 0 0,0-1 0 0 0,0 1 0 0 0,0 0 0 0 0,-1-1 0 0 0,1 1 1 0 0,0 0-1 0 0,0-1 0 0 0,0 1 0 0 0,0 0 0 0 0,0-1 0 0 0,0 1 1 0 0,0 0-1 0 0,0-1 0 0 0,1 1 0 0 0,-1 0 0 0 0,0-1 0 0 0,0 1 1 0 0,0 0-1 0 0,0-1 0 0 0,0 1 0 0 0,0 0 0 0 0,1-1 0 0 0,-1 1 3 0 0,0-1-22 0 0,1 0-59 0 0,-1 1-45 0 0,0 0-215 0 0,0 0-91 0 0,0 0-820 0 0,0 0-3382 0 0,2-1-1446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553"/>
    </inkml:context>
    <inkml:brush xml:id="br0">
      <inkml:brushProperty name="width" value="0.05" units="cm"/>
      <inkml:brushProperty name="height" value="0.05" units="cm"/>
      <inkml:brushProperty name="color" value="#849398"/>
    </inkml:brush>
  </inkml:definitions>
  <inkml:trace contextRef="#ctx0" brushRef="#br0">0 0 11600 0 0,'0'0'264'0'0,"0"0"34"0"0,0 0 21 0 0,0 0-36 0 0,0 0-141 0 0,0 0 102 0 0,0 0 63 0 0,1 1 12 0 0,2 15 29 0 0,0 0 0 0 0,-1 0 0 0 0,0 4-348 0 0,0-1-324 0 0,0-8 164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930"/>
    </inkml:context>
    <inkml:brush xml:id="br0">
      <inkml:brushProperty name="width" value="0.05" units="cm"/>
      <inkml:brushProperty name="height" value="0.05" units="cm"/>
      <inkml:brushProperty name="color" value="#849398"/>
    </inkml:brush>
  </inkml:definitions>
  <inkml:trace contextRef="#ctx0" brushRef="#br0">9 5 9760 0 0,'-7'-4'1056'0'0,"5"4"-936"0"0,2 0 500 0 0,0 0 204 0 0,0 0 37 0 0,0 0-21 0 0,0 0-128 0 0,0 0-59 0 0,0 0-11 0 0,0 0-16 0 0,0 0-55 0 0,0 14 1402 0 0,1-12-1869 0 0,0 0 0 0 0,0 0 0 0 0,0 1 0 0 0,0-1 0 0 0,0 0 0 0 0,0 0 1 0 0,0-1-1 0 0,0 1 0 0 0,1 0 0 0 0,-1 0 0 0 0,2 0-104 0 0,20 19 476 0 0,-4-5-369 0 0,-4-3 471 0 0,13 10-578 0 0,-18-15 1 0 0,1 0 0 0 0,-1 1-1 0 0,-1 1 1 0 0,1-1-1 0 0,1 5 0 0 0,0 0 2 0 0,10 9-2 0 0,-12-13 9 0 0,-4-5 54 0 0,-4-5-48 0 0,-1 1 0 0 0,1-1 0 0 0,0 1 0 0 0,-1 0 0 0 0,1-1 0 0 0,0 1 0 0 0,-1 0 0 0 0,1-1 0 0 0,-1 1 1 0 0,1 0-1 0 0,-1 0 0 0 0,0 0 0 0 0,1-1 0 0 0,-1 1 0 0 0,0 0 0 0 0,1 0 0 0 0,-1 0 0 0 0,0 0 0 0 0,0 0-15 0 0,0 0 159 0 0,-3 7 506 0 0,-37 30 415 0 0,5-6-792 0 0,-6 9-288 0 0,17-13 0 0 0,20-23-6 0 0,2-3-14 0 0,1 0 0 0 0,0 0 1 0 0,-1-1-1 0 0,1 1 1 0 0,0 0-1 0 0,0 0 0 0 0,0 0 1 0 0,0 1-1 0 0,1-1 1 0 0,-1 1 19 0 0,-1 2-86 0 0,2-4-4886 0 0,0-1-1983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303"/>
    </inkml:context>
    <inkml:brush xml:id="br0">
      <inkml:brushProperty name="width" value="0.05" units="cm"/>
      <inkml:brushProperty name="height" value="0.05" units="cm"/>
      <inkml:brushProperty name="color" value="#849398"/>
    </inkml:brush>
  </inkml:definitions>
  <inkml:trace contextRef="#ctx0" brushRef="#br0">0 6 12752 0 0,'0'0'586'0'0,"0"0"-15"0"0,7-1-344 0 0,2 0-124 0 0,7-1 1489 0 0,1 1-1 0 0,1 0-1591 0 0,-13 1 324 0 0,0 0 1 0 0,1 1-1 0 0,-1 0 0 0 0,0-1 0 0 0,1 2 0 0 0,-1-1 0 0 0,0 1 0 0 0,2 0-324 0 0,2 2-206 0 0,5 2-523 0 0,-5-1-4903 0 0,-7-3-168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675"/>
    </inkml:context>
    <inkml:brush xml:id="br0">
      <inkml:brushProperty name="width" value="0.05" units="cm"/>
      <inkml:brushProperty name="height" value="0.05" units="cm"/>
      <inkml:brushProperty name="color" value="#849398"/>
    </inkml:brush>
  </inkml:definitions>
  <inkml:trace contextRef="#ctx0" brushRef="#br0">10 1 13072 0 0,'0'0'297'0'0,"-6"2"826"0"0,3-2-1014 0 0,3 0 395 0 0,0 0 169 0 0,0 0 30 0 0,0 0-34 0 0,0 0-172 0 0,0 0-75 0 0,10 2 25 0 0,1-1 0 0 0,0 0 1 0 0,0 0-1 0 0,1-1 0 0 0,9-2-447 0 0,13 1-1070 0 0,-24 1-3599 0 0,-1-2-1593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131"/>
    </inkml:context>
    <inkml:brush xml:id="br0">
      <inkml:brushProperty name="width" value="0.05" units="cm"/>
      <inkml:brushProperty name="height" value="0.05" units="cm"/>
      <inkml:brushProperty name="color" value="#849398"/>
    </inkml:brush>
  </inkml:definitions>
  <inkml:trace contextRef="#ctx0" brushRef="#br0">0 1 12464 0 0,'0'0'281'0'0,"0"0"40"0"0,0 0 22 0 0,0 0-39 0 0,5 4-87 0 0,-1-1 290 0 0,0-1 0 0 0,0 1 0 0 0,0-1 0 0 0,1 0 0 0 0,-1 0-1 0 0,5 1-506 0 0,5 3 764 0 0,29 13 1407 0 0,-1 2 0 0 0,18 13-2171 0 0,-41-22-79 0 0,0 0 0 0 0,0 2 1 0 0,-1 0-1 0 0,-1 1 0 0 0,2 5 79 0 0,-5-7-1494 0 0,-14-12 488 0 0,0-1-223 0 0,0 0-967 0 0,0 0-3690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495"/>
    </inkml:context>
    <inkml:brush xml:id="br0">
      <inkml:brushProperty name="width" value="0.05" units="cm"/>
      <inkml:brushProperty name="height" value="0.05" units="cm"/>
      <inkml:brushProperty name="color" value="#849398"/>
    </inkml:brush>
  </inkml:definitions>
  <inkml:trace contextRef="#ctx0" brushRef="#br0">132 1 14600 0 0,'0'0'330'0'0,"0"0"45"0"0,0 0 20 0 0,0 0-38 0 0,0 0-176 0 0,1 1 110 0 0,-1 1-176 0 0,0 0-1 0 0,0 0 1 0 0,0 0 0 0 0,0 0-1 0 0,0 0 1 0 0,0 0 0 0 0,0 0-1 0 0,-1 0 1 0 0,1 0 0 0 0,-1 0-1 0 0,0 0-114 0 0,-9 26 633 0 0,5-15-370 0 0,-41 99 794 0 0,16-46-1059 0 0,6-13-300 0 0,20-45-83 0 0,-4 13 141 0 0,5-6-5302 0 0,3-9-166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859"/>
    </inkml:context>
    <inkml:brush xml:id="br0">
      <inkml:brushProperty name="width" value="0.05" units="cm"/>
      <inkml:brushProperty name="height" value="0.05" units="cm"/>
      <inkml:brushProperty name="color" value="#849398"/>
    </inkml:brush>
  </inkml:definitions>
  <inkml:trace contextRef="#ctx0" brushRef="#br0">1 0 14856 0 0,'0'0'680'0'0,"0"0"-11"0"0,0 0-389 0 0,2 6 466 0 0,-1-4-638 0 0,0 0 0 0 0,0 1-1 0 0,0-1 1 0 0,0 0 0 0 0,-1 0-1 0 0,1 1 1 0 0,-1-1-1 0 0,1 1 1 0 0,-1-1 0 0 0,0 1-108 0 0,0 30 905 0 0,-1-17-536 0 0,4 98 664 0 0,-6-56-969 0 0,3-56-63 0 0,-1 6 9 0 0,0-8 43 0 0,4-4 75 0 0,5-13 78 0 0,-6 13 17 0 0,0 0-1 0 0,0 1 1 0 0,0-1-1 0 0,2-2-222 0 0,-1 2 148 0 0,0 1 0 0 0,0-1-1 0 0,0 1 1 0 0,0 0-1 0 0,1 0 1 0 0,0 0-1 0 0,-1 1 1 0 0,1-1 0 0 0,0 1-1 0 0,0 0 1 0 0,0 0-1 0 0,2 0-147 0 0,-4 1 28 0 0,1 1-1 0 0,-1-1 1 0 0,0 1 0 0 0,1-1-1 0 0,-1 1 1 0 0,0 0-1 0 0,1 0 1 0 0,-1 0-1 0 0,1 1 1 0 0,-1-1-1 0 0,0 0 1 0 0,1 1-1 0 0,-1-1 1 0 0,0 1-1 0 0,0 0 1 0 0,1 0 0 0 0,-1 0-1 0 0,0 0 1 0 0,0 0-1 0 0,0 1 1 0 0,0-1-1 0 0,0 0 1 0 0,0 1-1 0 0,0 1-27 0 0,10 9 14 0 0,-1 1 1 0 0,0 0-1 0 0,-2 1 0 0 0,5 7-14 0 0,-3-4-77 0 0,-6-12-1067 0 0,-1 0-6129 0 0,-3-4 383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3.542"/>
    </inkml:context>
    <inkml:brush xml:id="br0">
      <inkml:brushProperty name="width" value="0.05" units="cm"/>
      <inkml:brushProperty name="height" value="0.05" units="cm"/>
      <inkml:brushProperty name="color" value="#849398"/>
    </inkml:brush>
  </inkml:definitions>
  <inkml:trace contextRef="#ctx0" brushRef="#br0">1 10 7368 0 0,'0'0'568'0'0,"1"-6"-437"0"0,1 4 6520 0 0,-2 2-6583 0 0,0 0 0 0 0,1-1 0 0 0,-1 1 1 0 0,0 0-1 0 0,0 0 0 0 0,1 0 0 0 0,-1 0 0 0 0,0 0 0 0 0,1 0 0 0 0,-1 0 0 0 0,0-1 0 0 0,1 1 0 0 0,-1 0 0 0 0,0 0 0 0 0,1 0 0 0 0,-1 0 1 0 0,0 1-1 0 0,1-1 0 0 0,-1 0 0 0 0,0 0 0 0 0,1 0 0 0 0,-1 0 0 0 0,0 0 0 0 0,0 0 0 0 0,1 0 0 0 0,-1 1 0 0 0,0-1 0 0 0,1 0 1 0 0,-1 0-1 0 0,0 0-68 0 0,7 11 759 0 0,-2 15 536 0 0,-2-6-834 0 0,2 17-227 0 0,-1 0-1 0 0,-2 6-233 0 0,-2-43 230 0 0,9-12 28 0 0,2-5 71 0 0,-10 15-295 0 0,0 0 1 0 0,0 1-1 0 0,0-1 1 0 0,0 1 0 0 0,0-1-1 0 0,0 1 1 0 0,0-1 0 0 0,0 1-1 0 0,1-1 1 0 0,-1 1 0 0 0,0 0-1 0 0,1 0 1 0 0,-1 0 0 0 0,1-1-1 0 0,-1 2 1 0 0,1-1 0 0 0,0 0-1 0 0,1-1-34 0 0,18-4 120 0 0,-14 4 29 0 0,0-1-1 0 0,0 2 1 0 0,0-1 0 0 0,1 1-1 0 0,-1 0 1 0 0,1 0-149 0 0,-6 1 44 0 0,1 0 0 0 0,-1 1 0 0 0,0-1 1 0 0,1 1-1 0 0,-1-1 0 0 0,0 1 0 0 0,1 0 1 0 0,-1-1-1 0 0,0 1 0 0 0,0 0 0 0 0,1 1 0 0 0,-1-1 1 0 0,0 0-1 0 0,0 1 0 0 0,0-1 0 0 0,-1 1 1 0 0,1-1-1 0 0,0 1 0 0 0,-1 0 0 0 0,2 2-44 0 0,0 0-24 0 0,0 0 0 0 0,-1 1 0 0 0,0 0 0 0 0,0 0 0 0 0,0 0 0 0 0,0 0 0 0 0,-1 0 0 0 0,0 0 0 0 0,0 0-1 0 0,0 0 1 0 0,-1 0 0 0 0,0 1 0 0 0,0-1 0 0 0,0 0 0 0 0,-1 5 24 0 0,1-9 10 0 0,0 1-1 0 0,-1-1 1 0 0,1 0 0 0 0,0 0 0 0 0,-1 1-1 0 0,1-1 1 0 0,-1 0 0 0 0,0 0 0 0 0,1 0-1 0 0,-1 0 1 0 0,0 0 0 0 0,0 0 0 0 0,1 0-1 0 0,-1 0 1 0 0,0 0 0 0 0,0 0 0 0 0,0 0-1 0 0,0 0 1 0 0,0 0 0 0 0,-1-1 0 0 0,1 1-10 0 0,-1 0 16 0 0,0 0 0 0 0,-1 0 0 0 0,1-1 0 0 0,0 1 1 0 0,-1-1-1 0 0,1 1 0 0 0,-1-1 0 0 0,1 0 1 0 0,-1 0-1 0 0,1 0 0 0 0,-1 0-16 0 0,-6-1-201 0 0,1-1 0 0 0,-1 0 0 0 0,0 0-1 0 0,1-1 1 0 0,-9-3 201 0 0,7 2-329 0 0,-20-7-3767 0 0,25 10 2706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4.685"/>
    </inkml:context>
    <inkml:brush xml:id="br0">
      <inkml:brushProperty name="width" value="0.05" units="cm"/>
      <inkml:brushProperty name="height" value="0.05" units="cm"/>
      <inkml:brushProperty name="color" value="#849398"/>
    </inkml:brush>
  </inkml:definitions>
  <inkml:trace contextRef="#ctx0" brushRef="#br0">0 9 11312 0 0,'0'0'256'0'0,"0"0"34"0"0,7-5 393 0 0,-5 2-535 0 0,-2 2 563 0 0,0 1 238 0 0,0 0 47 0 0,0 0-56 0 0,0 0-278 0 0,0 0-118 0 0,5 11 788 0 0,-4-3-1109 0 0,1 0-1 0 0,-1 0 1 0 0,0 0-1 0 0,-1 0 1 0 0,0 0-1 0 0,-1 6-222 0 0,1 5 221 0 0,2 178 937 0 0,1-179-686 0 0,-3-18-514 0 0,0 0 0 0 0,0 0 0 0 0,0 1 0 0 0,0-1-1 0 0,0 0 1 0 0,0 0 0 0 0,0 1 0 0 0,0-1 0 0 0,0 0 0 0 0,0 0 0 0 0,0 1 0 0 0,0-1 0 0 0,1 0 0 0 0,-1 0 0 0 0,0 0 0 0 0,0 1 0 0 0,0-1 0 0 0,0 0 0 0 0,0 0 0 0 0,1 0 0 0 0,-1 1 0 0 0,0-1 0 0 0,0 0 0 0 0,0 0 0 0 0,1 0 0 0 0,-1 0 0 0 0,0 0 0 0 0,0 0 0 0 0,0 0-1 0 0,1 1 1 0 0,-1-1 0 0 0,0 0 0 0 0,0 0 0 0 0,1 0 0 0 0,-1 0 0 0 0,0 0 0 0 0,0 0 0 0 0,1 0 0 0 0,-1 0 0 0 0,0 0 0 0 0,0 0 0 0 0,0 0 0 0 0,1 0 0 0 0,-1 0 0 0 0,0 0 0 0 0,0-1 0 0 0,1 1 0 0 0,-1 0 0 0 0,0 0 0 0 0,0 0 0 0 0,0 0 0 0 0,1 0 42 0 0,10-7-3375 0 0,-6 1 1839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158"/>
    </inkml:context>
    <inkml:brush xml:id="br0">
      <inkml:brushProperty name="width" value="0.05" units="cm"/>
      <inkml:brushProperty name="height" value="0.05" units="cm"/>
      <inkml:brushProperty name="color" value="#849398"/>
    </inkml:brush>
  </inkml:definitions>
  <inkml:trace contextRef="#ctx0" brushRef="#br0">0 78 13072 0 0,'0'0'297'0'0,"0"0"39"0"0,0 0 19 0 0,1-1-34 0 0,0-2-126 0 0,-1 3 250 0 0,0 0 130 0 0,0 0 29 0 0,12 7 2134 0 0,-10-2-2437 0 0,1 0 0 0 0,-1-1 0 0 0,0 1 0 0 0,-1 0 0 0 0,1 2-301 0 0,4 11 192 0 0,-2-9-169 0 0,-4-7 9 0 0,1 0 0 0 0,-1 0 1 0 0,1 0-1 0 0,0 0 0 0 0,0 0 1 0 0,0 0-1 0 0,0 0 0 0 0,0 0 1 0 0,0 0-1 0 0,1-1 1 0 0,-1 1-1 0 0,1 0 0 0 0,-1-1 1 0 0,1 1-1 0 0,0-1 0 0 0,1 2-32 0 0,-2-3-13 0 0,0 0-1 0 0,0 1 1 0 0,0-1-1 0 0,0 0 1 0 0,0 0-1 0 0,-1 1 1 0 0,1-1-1 0 0,0 0 1 0 0,0 0-1 0 0,0 0 1 0 0,0 0-1 0 0,0 0 1 0 0,0-1-1 0 0,0 1 1 0 0,0 0-1 0 0,0 0 1 0 0,0-1-1 0 0,0 1 1 0 0,0 0-1 0 0,0-1 0 0 0,0 1 1 0 0,0-1-1 0 0,-1 1 1 0 0,1-1-1 0 0,0 1 1 0 0,0-1-1 0 0,-1 0 1 0 0,1 1-1 0 0,0-1 14 0 0,1-1 3 0 0,0 1-1 0 0,-1-1 1 0 0,1 0-1 0 0,-1 1 1 0 0,1-1-1 0 0,-1 0 1 0 0,0 0-1 0 0,1 0 1 0 0,-1 0-1 0 0,0 0 1 0 0,0 0-1 0 0,-1 0 1 0 0,1 0-1 0 0,0-1 1 0 0,-1 1-1 0 0,1 0 1 0 0,-1 0-1 0 0,0-2-2 0 0,1 0 19 0 0,0 2-27 0 0,0-1 0 0 0,0 1 0 0 0,1 0 0 0 0,-1-1 0 0 0,1 1 0 0 0,-1 0 0 0 0,1 0 0 0 0,0 0 0 0 0,0 0 0 0 0,0 0 0 0 0,0 0 0 0 0,0 0 0 0 0,0 1 0 0 0,1-1 0 0 0,-1 1 0 0 0,2-1 8 0 0,-4 2-1 0 0,1-1-1 0 0,0 1 0 0 0,-1 0 1 0 0,1 0-1 0 0,0 0 1 0 0,-1 0-1 0 0,1 0 0 0 0,0 0 1 0 0,0 0-1 0 0,-1 0 0 0 0,1 0 1 0 0,0 0-1 0 0,-1 0 1 0 0,1 0-1 0 0,0 0 0 0 0,-1 1 1 0 0,1-1-1 0 0,0 0 0 0 0,-1 0 1 0 0,1 1-1 0 0,0-1 0 0 0,-1 1 1 0 0,1-1-1 0 0,-1 0 1 0 0,1 1-1 0 0,0-1 0 0 0,-1 1 1 0 0,0-1-1 0 0,1 1 0 0 0,-1 0 1 0 0,1-1-1 0 0,-1 1 0 0 0,0-1 1 0 0,1 1-1 0 0,-1 0 1 0 0,0-1-1 0 0,1 1 0 0 0,-1 0 1 0 0,0 0 1 0 0,0-1-1 0 0,18 41 195 0 0,-9-21-97 0 0,2 10-97 0 0,-5-12-171 0 0,-6-16 172 0 0,0-2-1 0 0,0 0 1 0 0,0 1-1 0 0,0-1 1 0 0,0 1-1 0 0,0-1 1 0 0,1 0-1 0 0,-1 1 1 0 0,0-1-1 0 0,0 0 1 0 0,0 1-1 0 0,1-1 1 0 0,-1 0-1 0 0,0 1 1 0 0,0-1-1 0 0,1 0 1 0 0,-1 1-1 0 0,0-1 1 0 0,1 0-1 0 0,-1 0 0 0 0,0 1 1 0 0,1-1-1 0 0,-1 0 1 0 0,0 0-1 0 0,1 0 0 0 0,-1 1 20 0 0,1-1-1 0 0,-1 0 0 0 0,1 1 0 0 0,-1-1 0 0 0,1 0 0 0 0,-1 0 1 0 0,1 0-1 0 0,0 0 0 0 0,-1 1 0 0 0,1-1 0 0 0,-1 0 1 0 0,1 0-1 0 0,-1 0 0 0 0,1 0 0 0 0,0 0 0 0 0,-1 0 1 0 0,1 0-1 0 0,-1-1 0 0 0,1 1 0 0 0,-1 0 0 0 0,1 0 0 0 0,-1 0 1 0 0,1 0-1 0 0,-1-1 0 0 0,1 1 0 0 0,-1 0 0 0 0,1-1 1 0 0,-1 1-1 0 0,1 0 0 0 0,-1-1 0 0 0,1 1 0 0 0,-1 0 1 0 0,0-1-1 0 0,1 1-19 0 0,11-15 1033 0 0,-10 10-911 0 0,0 1 1 0 0,1-1 0 0 0,-2 0-1 0 0,1 0 1 0 0,0 0 0 0 0,-1 0-1 0 0,0 0 1 0 0,0 0-1 0 0,-1 0 1 0 0,0-2-123 0 0,1-9 10 0 0,-2 0-1 0 0,-1-9-9 0 0,0 12 37 0 0,1-6-2 0 0,2-13-35 0 0,-1 9-8273 0 0,0 23 1588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703"/>
    </inkml:context>
    <inkml:brush xml:id="br0">
      <inkml:brushProperty name="width" value="0.05" units="cm"/>
      <inkml:brushProperty name="height" value="0.05" units="cm"/>
      <inkml:brushProperty name="color" value="#849398"/>
    </inkml:brush>
  </inkml:definitions>
  <inkml:trace contextRef="#ctx0" brushRef="#br0">1 7 14888 0 0,'0'0'680'0'0,"0"0"-11"0"0,0 0-429 0 0,2-1-180 0 0,2-2 967 0 0,-4 2-942 0 0,0 1 1 0 0,0 0 0 0 0,0 0 0 0 0,0 0-1 0 0,1 0 1 0 0,-1-1 0 0 0,0 1-1 0 0,0 0 1 0 0,0 0 0 0 0,1 0 0 0 0,-1 0-1 0 0,0 0 1 0 0,0 0 0 0 0,0-1 0 0 0,1 1-1 0 0,-1 0 1 0 0,0 0 0 0 0,0 0-1 0 0,1 0 1 0 0,-1 0 0 0 0,0 0 0 0 0,0 0-1 0 0,0 0 1 0 0,1 0 0 0 0,-1 0-1 0 0,0 0 1 0 0,0 0 0 0 0,1 0 0 0 0,-1 0-1 0 0,0 1 1 0 0,0-1 0 0 0,0 0-1 0 0,1 0 1 0 0,-1 0 0 0 0,0 0 0 0 0,0 0-1 0 0,1 0-85 0 0,9 5 230 0 0,0 1-1 0 0,0-1 0 0 0,0 2 1 0 0,1 1-230 0 0,22 12 78 0 0,27 13 42 0 0,-21-13-49 0 0,-2 2 0 0 0,4 4-71 0 0,-38-24-31 0 0,1-1 0 0 0,-1 1 0 0 0,0 0 0 0 0,1-1 0 0 0,1 1 31 0 0,-4-2-151 0 0,2 0 215 0 0,-3 1 3736 0 0,-11 12-3598 0 0,-1 2 0 0 0,2 0 0 0 0,0 0 0 0 0,1 1 0 0 0,0 1-202 0 0,-22 35 390 0 0,-1 0-1895 0 0,28-46 18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088"/>
    </inkml:context>
    <inkml:brush xml:id="br0">
      <inkml:brushProperty name="width" value="0.05" units="cm"/>
      <inkml:brushProperty name="height" value="0.05" units="cm"/>
      <inkml:brushProperty name="color" value="#849398"/>
    </inkml:brush>
  </inkml:definitions>
  <inkml:trace contextRef="#ctx0" brushRef="#br0">0 14 3224 0 0,'0'0'457'0'0,"0"0"711"0"0,0 0 311 0 0,0 0 66 0 0,0 0-101 0 0,16 2 6246 0 0,-16-2-7603 0 0,0 0-1 0 0,0 0 0 0 0,1 0 0 0 0,-1 0 1 0 0,0 0-1 0 0,0 0 0 0 0,0 0 0 0 0,0 0 0 0 0,1 0 1 0 0,-1 0-1 0 0,0 0 0 0 0,0 0 0 0 0,0 0 0 0 0,0 0 1 0 0,1 0-1 0 0,-1 0 0 0 0,0 0 0 0 0,0 0 1 0 0,0 0-1 0 0,0-1 0 0 0,0 1 0 0 0,1 0 0 0 0,-1 0 1 0 0,0 0-1 0 0,0 0 0 0 0,0 0 0 0 0,0 0 0 0 0,0 0 1 0 0,0-1-1 0 0,0 1 0 0 0,0 0 0 0 0,0 0 0 0 0,1 0 1 0 0,-1 0-1 0 0,0-1 0 0 0,0 1 0 0 0,0 0-86 0 0,-2-7 329 0 0,1 1-6785 0 0,1 6 402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646"/>
    </inkml:context>
    <inkml:brush xml:id="br0">
      <inkml:brushProperty name="width" value="0.05" units="cm"/>
      <inkml:brushProperty name="height" value="0.05" units="cm"/>
      <inkml:brushProperty name="color" value="#849398"/>
    </inkml:brush>
  </inkml:definitions>
  <inkml:trace contextRef="#ctx0" brushRef="#br0">13 1 10912 0 0,'0'0'248'0'0,"0"0"34"0"0,0 0 20 0 0,1 0-38 0 0,1 0-112 0 0,-2 0-30 0 0,1 1 0 0 0,0-1 1 0 0,0 1-1 0 0,-1-1 0 0 0,1 1 0 0 0,0-1 1 0 0,-1 1-1 0 0,1 0 0 0 0,-1-1 1 0 0,1 1-1 0 0,-1 0 0 0 0,1 0 1 0 0,-1-1-1 0 0,1 1 0 0 0,-1 0 0 0 0,0 0 1 0 0,1 0-1 0 0,-1 0 0 0 0,0-1 1 0 0,0 1-1 0 0,0 0 0 0 0,1 0-122 0 0,-1 0 80 0 0,0-1 122 0 0,0 0 42 0 0,0 0 4 0 0,0 0-20 0 0,0 0-83 0 0,0 0-32 0 0,0 0-7 0 0,0 0-9 0 0,0 0-22 0 0,0 0 10 0 0,0 0 4 0 0,0 0-18 0 0,0 0-1 0 0,0 0 1 0 0,0 0-6 0 0,-1 0 1 0 0,-2-1 22 0 0,3 1 84 0 0,0 0 72 0 0,0 0 20 0 0,7 15 17 0 0,-6-13-252 0 0,0 1-1 0 0,1-1 1 0 0,-1 0-1 0 0,0 1 1 0 0,0-1-1 0 0,-1 0 1 0 0,1 1-1 0 0,0-1 1 0 0,-1 1-1 0 0,1-1 1 0 0,-1 1-1 0 0,0-1 1 0 0,0 1-1 0 0,0 0 1 0 0,0-1-1 0 0,0 1 1 0 0,-1-1-1 0 0,1 1 1 0 0,-1-1-1 0 0,0 1-28 0 0,0 1-213 0 0,-1 0 0 0 0,0 0-1 0 0,0-1 1 0 0,0 1 0 0 0,0 0 0 0 0,-2 2 213 0 0,-11 10-4313 0 0,8-9-1243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014"/>
    </inkml:context>
    <inkml:brush xml:id="br0">
      <inkml:brushProperty name="width" value="0.05" units="cm"/>
      <inkml:brushProperty name="height" value="0.05" units="cm"/>
      <inkml:brushProperty name="color" value="#849398"/>
    </inkml:brush>
  </inkml:definitions>
  <inkml:trace contextRef="#ctx0" brushRef="#br0">0 10 14768 0 0,'3'-3'1342'0'0,"0"-1"-1103"0"0,-3 4-219 0 0,0 0 0 0 0,1-1 0 0 0,-1 1 1 0 0,0 0-1 0 0,1 0 0 0 0,-1-1 0 0 0,0 1 0 0 0,1 0 1 0 0,-1 0-1 0 0,0 0 0 0 0,1 0 0 0 0,-1-1 0 0 0,0 1 1 0 0,1 0-1 0 0,-1 0 0 0 0,1 0 0 0 0,-1 0 0 0 0,0 0 1 0 0,1 0-1 0 0,-1 0 0 0 0,1 0 0 0 0,-1 0 0 0 0,0 0 1 0 0,1 0-1 0 0,-1 1 0 0 0,0-1 0 0 0,1 0 0 0 0,-1 0 0 0 0,0 0 1 0 0,1 0-1 0 0,-1 0 0 0 0,0 1 0 0 0,1-1 0 0 0,-1 0 1 0 0,0 0-1 0 0,1 1 0 0 0,-1-1 0 0 0,0 0 0 0 0,0 1 1 0 0,1-1-1 0 0,-1 0 0 0 0,0 1 0 0 0,0-1 0 0 0,0 0 1 0 0,1 1-1 0 0,-1-1 0 0 0,0 0 0 0 0,0 1 0 0 0,0-1 1 0 0,0 0-1 0 0,0 1 0 0 0,0-1 0 0 0,0 1-20 0 0,0-1-12 0 0,2 6 97 0 0,-1 1-1 0 0,1-1 0 0 0,-2 1 0 0 0,1 0 0 0 0,-1-1 0 0 0,0 1 0 0 0,0 0-84 0 0,1 24 83 0 0,5 15-3349 0 0,-8-35 2061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04/03/2020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578720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223622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77101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3482105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308237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3320673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559390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57</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58</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59</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60</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61</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04/03/2020</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04/03/2020</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04/03/2020</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04/03/2020</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04/03/2020</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04/03/2020</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04/03/2020</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04/03/2020</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04/03/2020</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04/03/2020</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04/03/2020</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04/03/2020</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40.png"/><Relationship Id="rId3" Type="http://schemas.openxmlformats.org/officeDocument/2006/relationships/tags" Target="../tags/tag9.xml"/><Relationship Id="rId21" Type="http://schemas.openxmlformats.org/officeDocument/2006/relationships/image" Target="../media/image43.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39.png"/><Relationship Id="rId2" Type="http://schemas.openxmlformats.org/officeDocument/2006/relationships/tags" Target="../tags/tag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37.png"/><Relationship Id="rId10" Type="http://schemas.openxmlformats.org/officeDocument/2006/relationships/tags" Target="../tags/tag16.xml"/><Relationship Id="rId19" Type="http://schemas.openxmlformats.org/officeDocument/2006/relationships/image" Target="../media/image41.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45.png"/><Relationship Id="rId3" Type="http://schemas.openxmlformats.org/officeDocument/2006/relationships/tags" Target="../tags/tag21.xml"/><Relationship Id="rId21" Type="http://schemas.openxmlformats.org/officeDocument/2006/relationships/image" Target="../media/image48.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44.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47.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49.png"/><Relationship Id="rId10" Type="http://schemas.openxmlformats.org/officeDocument/2006/relationships/tags" Target="../tags/tag28.xml"/><Relationship Id="rId19"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55.png"/><Relationship Id="rId3" Type="http://schemas.openxmlformats.org/officeDocument/2006/relationships/tags" Target="../tags/tag35.xml"/><Relationship Id="rId21" Type="http://schemas.openxmlformats.org/officeDocument/2006/relationships/image" Target="../media/image50.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54.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58.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53.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60.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64.png"/><Relationship Id="rId3" Type="http://schemas.openxmlformats.org/officeDocument/2006/relationships/tags" Target="../tags/tag53.xml"/><Relationship Id="rId21" Type="http://schemas.openxmlformats.org/officeDocument/2006/relationships/image" Target="../media/image67.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63.png"/><Relationship Id="rId2" Type="http://schemas.openxmlformats.org/officeDocument/2006/relationships/tags" Target="../tags/tag52.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61.png"/><Relationship Id="rId10" Type="http://schemas.openxmlformats.org/officeDocument/2006/relationships/tags" Target="../tags/tag60.xml"/><Relationship Id="rId19" Type="http://schemas.openxmlformats.org/officeDocument/2006/relationships/image" Target="../media/image65.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29.xml"/><Relationship Id="rId5" Type="http://schemas.openxmlformats.org/officeDocument/2006/relationships/image" Target="../media/image71.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36.xml"/><Relationship Id="rId18" Type="http://schemas.openxmlformats.org/officeDocument/2006/relationships/image" Target="../media/image85.png"/><Relationship Id="rId26" Type="http://schemas.openxmlformats.org/officeDocument/2006/relationships/customXml" Target="../ink/ink45.xml"/><Relationship Id="rId39" Type="http://schemas.openxmlformats.org/officeDocument/2006/relationships/customXml" Target="../ink/ink54.xml"/><Relationship Id="rId3" Type="http://schemas.openxmlformats.org/officeDocument/2006/relationships/customXml" Target="../ink/ink31.xml"/><Relationship Id="rId21" Type="http://schemas.openxmlformats.org/officeDocument/2006/relationships/customXml" Target="../ink/ink40.xml"/><Relationship Id="rId34" Type="http://schemas.openxmlformats.org/officeDocument/2006/relationships/customXml" Target="../ink/ink49.xml"/><Relationship Id="rId42" Type="http://schemas.openxmlformats.org/officeDocument/2006/relationships/customXml" Target="../ink/ink56.xml"/><Relationship Id="rId7" Type="http://schemas.openxmlformats.org/officeDocument/2006/relationships/customXml" Target="../ink/ink33.xml"/><Relationship Id="rId12" Type="http://schemas.openxmlformats.org/officeDocument/2006/relationships/image" Target="../media/image80.png"/><Relationship Id="rId17" Type="http://schemas.openxmlformats.org/officeDocument/2006/relationships/customXml" Target="../ink/ink38.xml"/><Relationship Id="rId25" Type="http://schemas.openxmlformats.org/officeDocument/2006/relationships/customXml" Target="../ink/ink44.xml"/><Relationship Id="rId33" Type="http://schemas.openxmlformats.org/officeDocument/2006/relationships/image" Target="../media/image91.png"/><Relationship Id="rId38" Type="http://schemas.openxmlformats.org/officeDocument/2006/relationships/customXml" Target="../ink/ink53.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35.xml"/><Relationship Id="rId24" Type="http://schemas.openxmlformats.org/officeDocument/2006/relationships/customXml" Target="../ink/ink43.xml"/><Relationship Id="rId32" Type="http://schemas.openxmlformats.org/officeDocument/2006/relationships/customXml" Target="../ink/ink48.xml"/><Relationship Id="rId37" Type="http://schemas.openxmlformats.org/officeDocument/2006/relationships/customXml" Target="../ink/ink52.xml"/><Relationship Id="rId40" Type="http://schemas.openxmlformats.org/officeDocument/2006/relationships/image" Target="../media/image92.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2.xml"/><Relationship Id="rId28" Type="http://schemas.openxmlformats.org/officeDocument/2006/relationships/customXml" Target="../ink/ink46.xml"/><Relationship Id="rId36" Type="http://schemas.openxmlformats.org/officeDocument/2006/relationships/customXml" Target="../ink/ink51.xml"/><Relationship Id="rId10" Type="http://schemas.openxmlformats.org/officeDocument/2006/relationships/image" Target="../media/image79.png"/><Relationship Id="rId19" Type="http://schemas.openxmlformats.org/officeDocument/2006/relationships/customXml" Target="../ink/ink39.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34.xml"/><Relationship Id="rId14" Type="http://schemas.openxmlformats.org/officeDocument/2006/relationships/image" Target="../media/image82.png"/><Relationship Id="rId22" Type="http://schemas.openxmlformats.org/officeDocument/2006/relationships/customXml" Target="../ink/ink41.xml"/><Relationship Id="rId27" Type="http://schemas.openxmlformats.org/officeDocument/2006/relationships/image" Target="../media/image87.png"/><Relationship Id="rId30" Type="http://schemas.openxmlformats.org/officeDocument/2006/relationships/customXml" Target="../ink/ink47.xml"/><Relationship Id="rId35" Type="http://schemas.openxmlformats.org/officeDocument/2006/relationships/customXml" Target="../ink/ink50.xml"/></Relationships>
</file>

<file path=ppt/slides/_rels/slide22.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57.xml"/><Relationship Id="rId11" Type="http://schemas.openxmlformats.org/officeDocument/2006/relationships/image" Target="../media/image96.png"/><Relationship Id="rId5" Type="http://schemas.openxmlformats.org/officeDocument/2006/relationships/image" Target="../media/image72.png"/><Relationship Id="rId10" Type="http://schemas.openxmlformats.org/officeDocument/2006/relationships/customXml" Target="../ink/ink59.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10.png"/><Relationship Id="rId18" Type="http://schemas.openxmlformats.org/officeDocument/2006/relationships/customXml" Target="../ink/ink66.xml"/><Relationship Id="rId26" Type="http://schemas.openxmlformats.org/officeDocument/2006/relationships/customXml" Target="../ink/ink72.xml"/><Relationship Id="rId39" Type="http://schemas.openxmlformats.org/officeDocument/2006/relationships/image" Target="../media/image6910.png"/><Relationship Id="rId21" Type="http://schemas.openxmlformats.org/officeDocument/2006/relationships/image" Target="../media/image6210.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74.png"/><Relationship Id="rId50" Type="http://schemas.openxmlformats.org/officeDocument/2006/relationships/customXml" Target="../ink/ink84.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10.png"/><Relationship Id="rId2" Type="http://schemas.openxmlformats.org/officeDocument/2006/relationships/tags" Target="../tags/tag71.xml"/><Relationship Id="rId16" Type="http://schemas.openxmlformats.org/officeDocument/2006/relationships/customXml" Target="../ink/ink65.xml"/><Relationship Id="rId20" Type="http://schemas.openxmlformats.org/officeDocument/2006/relationships/customXml" Target="../ink/ink67.xml"/><Relationship Id="rId29" Type="http://schemas.openxmlformats.org/officeDocument/2006/relationships/image" Target="../media/image6410.png"/><Relationship Id="rId41" Type="http://schemas.openxmlformats.org/officeDocument/2006/relationships/image" Target="../media/image7110.png"/><Relationship Id="rId54" Type="http://schemas.openxmlformats.org/officeDocument/2006/relationships/customXml" Target="../ink/ink86.xml"/><Relationship Id="rId62" Type="http://schemas.openxmlformats.org/officeDocument/2006/relationships/customXml" Target="../ink/ink90.xml"/><Relationship Id="rId1" Type="http://schemas.openxmlformats.org/officeDocument/2006/relationships/tags" Target="../tags/tag70.xml"/><Relationship Id="rId6" Type="http://schemas.openxmlformats.org/officeDocument/2006/relationships/customXml" Target="../ink/ink60.xml"/><Relationship Id="rId11" Type="http://schemas.openxmlformats.org/officeDocument/2006/relationships/image" Target="../media/image5710.png"/><Relationship Id="rId24" Type="http://schemas.openxmlformats.org/officeDocument/2006/relationships/customXml" Target="../ink/ink70.xml"/><Relationship Id="rId32" Type="http://schemas.openxmlformats.org/officeDocument/2006/relationships/customXml" Target="../ink/ink75.xml"/><Relationship Id="rId37" Type="http://schemas.openxmlformats.org/officeDocument/2006/relationships/image" Target="../media/image6810.png"/><Relationship Id="rId40" Type="http://schemas.openxmlformats.org/officeDocument/2006/relationships/customXml" Target="../ink/ink79.xml"/><Relationship Id="rId45" Type="http://schemas.openxmlformats.org/officeDocument/2006/relationships/image" Target="../media/image7310.png"/><Relationship Id="rId53" Type="http://schemas.openxmlformats.org/officeDocument/2006/relationships/image" Target="../media/image97.png"/><Relationship Id="rId58" Type="http://schemas.openxmlformats.org/officeDocument/2006/relationships/customXml" Target="../ink/ink88.xml"/><Relationship Id="rId5" Type="http://schemas.openxmlformats.org/officeDocument/2006/relationships/image" Target="../media/image73.png"/><Relationship Id="rId15" Type="http://schemas.openxmlformats.org/officeDocument/2006/relationships/image" Target="../media/image5910.png"/><Relationship Id="rId23" Type="http://schemas.openxmlformats.org/officeDocument/2006/relationships/customXml" Target="../ink/ink69.xml"/><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62.xml"/><Relationship Id="rId19" Type="http://schemas.openxmlformats.org/officeDocument/2006/relationships/image" Target="../media/image6110.png"/><Relationship Id="rId31" Type="http://schemas.openxmlformats.org/officeDocument/2006/relationships/image" Target="../media/image6510.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10.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6310.png"/><Relationship Id="rId30" Type="http://schemas.openxmlformats.org/officeDocument/2006/relationships/customXml" Target="../ink/ink74.xml"/><Relationship Id="rId35" Type="http://schemas.openxmlformats.org/officeDocument/2006/relationships/image" Target="../media/image6710.png"/><Relationship Id="rId43" Type="http://schemas.openxmlformats.org/officeDocument/2006/relationships/image" Target="../media/image7210.png"/><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8" Type="http://schemas.openxmlformats.org/officeDocument/2006/relationships/customXml" Target="../ink/ink61.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63.xml"/><Relationship Id="rId17" Type="http://schemas.openxmlformats.org/officeDocument/2006/relationships/image" Target="../media/image6010.png"/><Relationship Id="rId25" Type="http://schemas.openxmlformats.org/officeDocument/2006/relationships/customXml" Target="../ink/ink71.xml"/><Relationship Id="rId33" Type="http://schemas.openxmlformats.org/officeDocument/2006/relationships/image" Target="../media/image6610.png"/><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10.png"/><Relationship Id="rId18" Type="http://schemas.openxmlformats.org/officeDocument/2006/relationships/customXml" Target="../ink/ink97.xml"/><Relationship Id="rId26" Type="http://schemas.openxmlformats.org/officeDocument/2006/relationships/customXml" Target="../ink/ink103.xml"/><Relationship Id="rId109" Type="http://schemas.openxmlformats.org/officeDocument/2006/relationships/image" Target="../media/image127.png"/><Relationship Id="rId21" Type="http://schemas.openxmlformats.org/officeDocument/2006/relationships/image" Target="../media/image6210.png"/><Relationship Id="rId34" Type="http://schemas.openxmlformats.org/officeDocument/2006/relationships/customXml" Target="../ink/ink107.xml"/><Relationship Id="rId50" Type="http://schemas.openxmlformats.org/officeDocument/2006/relationships/customXml" Target="../ink/ink109.xml"/><Relationship Id="rId63" Type="http://schemas.openxmlformats.org/officeDocument/2006/relationships/image" Target="../media/image103.png"/><Relationship Id="rId68" Type="http://schemas.openxmlformats.org/officeDocument/2006/relationships/customXml" Target="../ink/ink113.xml"/><Relationship Id="rId76" Type="http://schemas.openxmlformats.org/officeDocument/2006/relationships/customXml" Target="../ink/ink117.xml"/><Relationship Id="rId84" Type="http://schemas.openxmlformats.org/officeDocument/2006/relationships/customXml" Target="../ink/ink121.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31.xml"/><Relationship Id="rId112" Type="http://schemas.openxmlformats.org/officeDocument/2006/relationships/customXml" Target="../ink/ink135.xml"/><Relationship Id="rId7" Type="http://schemas.openxmlformats.org/officeDocument/2006/relationships/image" Target="../media/image5510.png"/><Relationship Id="rId71" Type="http://schemas.openxmlformats.org/officeDocument/2006/relationships/image" Target="../media/image108.png"/><Relationship Id="rId92" Type="http://schemas.openxmlformats.org/officeDocument/2006/relationships/customXml" Target="../ink/ink125.xml"/><Relationship Id="rId2" Type="http://schemas.openxmlformats.org/officeDocument/2006/relationships/tags" Target="../tags/tag73.xml"/><Relationship Id="rId29" Type="http://schemas.openxmlformats.org/officeDocument/2006/relationships/image" Target="../media/image6410.png"/><Relationship Id="rId107" Type="http://schemas.openxmlformats.org/officeDocument/2006/relationships/image" Target="../media/image126.png"/><Relationship Id="rId11" Type="http://schemas.openxmlformats.org/officeDocument/2006/relationships/image" Target="../media/image5710.png"/><Relationship Id="rId24" Type="http://schemas.openxmlformats.org/officeDocument/2006/relationships/customXml" Target="../ink/ink101.xml"/><Relationship Id="rId32" Type="http://schemas.openxmlformats.org/officeDocument/2006/relationships/customXml" Target="../ink/ink106.xml"/><Relationship Id="rId66" Type="http://schemas.openxmlformats.org/officeDocument/2006/relationships/customXml" Target="../ink/ink112.xml"/><Relationship Id="rId74" Type="http://schemas.openxmlformats.org/officeDocument/2006/relationships/customXml" Target="../ink/ink116.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30.xml"/><Relationship Id="rId110" Type="http://schemas.openxmlformats.org/officeDocument/2006/relationships/customXml" Target="../ink/ink134.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20.xml"/><Relationship Id="rId90" Type="http://schemas.openxmlformats.org/officeDocument/2006/relationships/customXml" Target="../ink/ink124.xml"/><Relationship Id="rId95" Type="http://schemas.openxmlformats.org/officeDocument/2006/relationships/image" Target="../media/image120.png"/><Relationship Id="rId19" Type="http://schemas.openxmlformats.org/officeDocument/2006/relationships/image" Target="../media/image6110.png"/><Relationship Id="rId14" Type="http://schemas.openxmlformats.org/officeDocument/2006/relationships/customXml" Target="../ink/ink96.xml"/><Relationship Id="rId22" Type="http://schemas.openxmlformats.org/officeDocument/2006/relationships/customXml" Target="../ink/ink99.xml"/><Relationship Id="rId27" Type="http://schemas.openxmlformats.org/officeDocument/2006/relationships/image" Target="../media/image6310.png"/><Relationship Id="rId30" Type="http://schemas.openxmlformats.org/officeDocument/2006/relationships/customXml" Target="../ink/ink105.xml"/><Relationship Id="rId35" Type="http://schemas.openxmlformats.org/officeDocument/2006/relationships/image" Target="../media/image6710.png"/><Relationship Id="rId64" Type="http://schemas.openxmlformats.org/officeDocument/2006/relationships/customXml" Target="../ink/ink111.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29.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93.xml"/><Relationship Id="rId51" Type="http://schemas.openxmlformats.org/officeDocument/2006/relationships/image" Target="../media/image93.png"/><Relationship Id="rId72" Type="http://schemas.openxmlformats.org/officeDocument/2006/relationships/customXml" Target="../ink/ink115.xml"/><Relationship Id="rId80" Type="http://schemas.openxmlformats.org/officeDocument/2006/relationships/customXml" Target="../ink/ink119.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28.xml"/><Relationship Id="rId3" Type="http://schemas.openxmlformats.org/officeDocument/2006/relationships/slideLayout" Target="../slideLayouts/slideLayout2.xml"/><Relationship Id="rId12" Type="http://schemas.openxmlformats.org/officeDocument/2006/relationships/customXml" Target="../ink/ink95.xml"/><Relationship Id="rId17" Type="http://schemas.openxmlformats.org/officeDocument/2006/relationships/image" Target="../media/image6010.png"/><Relationship Id="rId25" Type="http://schemas.openxmlformats.org/officeDocument/2006/relationships/customXml" Target="../ink/ink102.xml"/><Relationship Id="rId33" Type="http://schemas.openxmlformats.org/officeDocument/2006/relationships/image" Target="../media/image6610.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33.xml"/><Relationship Id="rId20" Type="http://schemas.openxmlformats.org/officeDocument/2006/relationships/customXml" Target="../ink/ink98.xml"/><Relationship Id="rId70" Type="http://schemas.openxmlformats.org/officeDocument/2006/relationships/customXml" Target="../ink/ink114.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23.xml"/><Relationship Id="rId91" Type="http://schemas.openxmlformats.org/officeDocument/2006/relationships/image" Target="../media/image118.png"/><Relationship Id="rId96" Type="http://schemas.openxmlformats.org/officeDocument/2006/relationships/customXml" Target="../ink/ink127.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92.xml"/><Relationship Id="rId23" Type="http://schemas.openxmlformats.org/officeDocument/2006/relationships/customXml" Target="../ink/ink100.xml"/><Relationship Id="rId28" Type="http://schemas.openxmlformats.org/officeDocument/2006/relationships/customXml" Target="../ink/ink104.xml"/><Relationship Id="rId36" Type="http://schemas.openxmlformats.org/officeDocument/2006/relationships/customXml" Target="../ink/ink108.xml"/><Relationship Id="rId49" Type="http://schemas.openxmlformats.org/officeDocument/2006/relationships/image" Target="../media/image75.png"/><Relationship Id="rId106" Type="http://schemas.openxmlformats.org/officeDocument/2006/relationships/customXml" Target="../ink/ink132.xml"/><Relationship Id="rId114" Type="http://schemas.openxmlformats.org/officeDocument/2006/relationships/customXml" Target="../ink/ink136.xml"/><Relationship Id="rId10" Type="http://schemas.openxmlformats.org/officeDocument/2006/relationships/customXml" Target="../ink/ink94.xml"/><Relationship Id="rId31" Type="http://schemas.openxmlformats.org/officeDocument/2006/relationships/image" Target="../media/image6510.png"/><Relationship Id="rId52" Type="http://schemas.openxmlformats.org/officeDocument/2006/relationships/customXml" Target="../ink/ink110.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18.xml"/><Relationship Id="rId81" Type="http://schemas.openxmlformats.org/officeDocument/2006/relationships/image" Target="../media/image113.png"/><Relationship Id="rId86" Type="http://schemas.openxmlformats.org/officeDocument/2006/relationships/customXml" Target="../ink/ink122.xml"/><Relationship Id="rId94" Type="http://schemas.openxmlformats.org/officeDocument/2006/relationships/customXml" Target="../ink/ink126.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10.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7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72.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ustomXml" Target="../ink/ink138.xml"/><Relationship Id="rId3" Type="http://schemas.openxmlformats.org/officeDocument/2006/relationships/tags" Target="../tags/tag93.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ustomXml" Target="../ink/ink137.xml"/><Relationship Id="rId11" Type="http://schemas.openxmlformats.org/officeDocument/2006/relationships/image" Target="../media/image143.png"/><Relationship Id="rId5" Type="http://schemas.openxmlformats.org/officeDocument/2006/relationships/notesSlide" Target="../notesSlides/notesSlide33.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4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99.xml"/><Relationship Id="rId16" Type="http://schemas.openxmlformats.org/officeDocument/2006/relationships/image" Target="../media/image152.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47.png"/><Relationship Id="rId5" Type="http://schemas.openxmlformats.org/officeDocument/2006/relationships/tags" Target="../tags/tag102.xml"/><Relationship Id="rId15" Type="http://schemas.openxmlformats.org/officeDocument/2006/relationships/image" Target="../media/image151.png"/><Relationship Id="rId10" Type="http://schemas.openxmlformats.org/officeDocument/2006/relationships/notesSlide" Target="../notesSlides/notesSlide36.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7.xml"/><Relationship Id="rId16" Type="http://schemas.openxmlformats.org/officeDocument/2006/relationships/image" Target="../media/image1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6.png"/><Relationship Id="rId10" Type="http://schemas.openxmlformats.org/officeDocument/2006/relationships/notesSlide" Target="../notesSlides/notesSlide37.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customXml" Target="../ink/ink3.xml"/><Relationship Id="rId18" Type="http://schemas.openxmlformats.org/officeDocument/2006/relationships/image" Target="../media/image20.png"/><Relationship Id="rId26" Type="http://schemas.openxmlformats.org/officeDocument/2006/relationships/image" Target="../media/image24.png"/><Relationship Id="rId39" Type="http://schemas.openxmlformats.org/officeDocument/2006/relationships/customXml" Target="../ink/ink16.xml"/><Relationship Id="rId3" Type="http://schemas.openxmlformats.org/officeDocument/2006/relationships/notesSlide" Target="../notesSlides/notesSlide4.xml"/><Relationship Id="rId21" Type="http://schemas.openxmlformats.org/officeDocument/2006/relationships/customXml" Target="../ink/ink7.xml"/><Relationship Id="rId34" Type="http://schemas.openxmlformats.org/officeDocument/2006/relationships/image" Target="../media/image28.png"/><Relationship Id="rId42" Type="http://schemas.openxmlformats.org/officeDocument/2006/relationships/image" Target="../media/image3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30.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1.png"/><Relationship Id="rId29" Type="http://schemas.openxmlformats.org/officeDocument/2006/relationships/customXml" Target="../ink/ink11.xml"/><Relationship Id="rId41" Type="http://schemas.openxmlformats.org/officeDocument/2006/relationships/customXml" Target="../ink/ink17.xml"/><Relationship Id="rId1" Type="http://schemas.openxmlformats.org/officeDocument/2006/relationships/tags" Target="../tags/tag1.xml"/><Relationship Id="rId6" Type="http://schemas.openxmlformats.org/officeDocument/2006/relationships/image" Target="../media/image13.jpeg"/><Relationship Id="rId11" Type="http://schemas.openxmlformats.org/officeDocument/2006/relationships/customXml" Target="../ink/ink2.xml"/><Relationship Id="rId24" Type="http://schemas.openxmlformats.org/officeDocument/2006/relationships/image" Target="../media/image23.png"/><Relationship Id="rId32" Type="http://schemas.openxmlformats.org/officeDocument/2006/relationships/image" Target="../media/image27.png"/><Relationship Id="rId37" Type="http://schemas.openxmlformats.org/officeDocument/2006/relationships/customXml" Target="../ink/ink15.xml"/><Relationship Id="rId40" Type="http://schemas.openxmlformats.org/officeDocument/2006/relationships/image" Target="../media/image31.png"/><Relationship Id="rId5" Type="http://schemas.openxmlformats.org/officeDocument/2006/relationships/image" Target="../media/image12.jpe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25.png"/><Relationship Id="rId36"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11.jpeg"/><Relationship Id="rId9" Type="http://schemas.openxmlformats.org/officeDocument/2006/relationships/customXml" Target="../ink/ink1.xml"/><Relationship Id="rId14" Type="http://schemas.openxmlformats.org/officeDocument/2006/relationships/image" Target="../media/image18.png"/><Relationship Id="rId22" Type="http://schemas.openxmlformats.org/officeDocument/2006/relationships/image" Target="../media/image22.png"/><Relationship Id="rId27" Type="http://schemas.openxmlformats.org/officeDocument/2006/relationships/customXml" Target="../ink/ink10.xml"/><Relationship Id="rId30" Type="http://schemas.openxmlformats.org/officeDocument/2006/relationships/image" Target="../media/image26.png"/><Relationship Id="rId35" Type="http://schemas.openxmlformats.org/officeDocument/2006/relationships/customXml" Target="../ink/ink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19.xml"/><Relationship Id="rId7" Type="http://schemas.openxmlformats.org/officeDocument/2006/relationships/notesSlide" Target="../notesSlides/notesSlide40.xml"/><Relationship Id="rId12" Type="http://schemas.openxmlformats.org/officeDocument/2006/relationships/image" Target="../media/image165.png"/><Relationship Id="rId2" Type="http://schemas.openxmlformats.org/officeDocument/2006/relationships/tags" Target="../tags/tag118.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image" Target="../media/image139.png"/><Relationship Id="rId5" Type="http://schemas.openxmlformats.org/officeDocument/2006/relationships/tags" Target="../tags/tag121.xml"/><Relationship Id="rId10" Type="http://schemas.openxmlformats.org/officeDocument/2006/relationships/image" Target="../media/image164.png"/><Relationship Id="rId4" Type="http://schemas.openxmlformats.org/officeDocument/2006/relationships/tags" Target="../tags/tag120.xml"/><Relationship Id="rId9" Type="http://schemas.openxmlformats.org/officeDocument/2006/relationships/image" Target="../media/image16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66.png"/></Relationships>
</file>

<file path=ppt/slides/_rels/slide42.xml.rels><?xml version="1.0" encoding="UTF-8" standalone="yes"?>
<Relationships xmlns="http://schemas.openxmlformats.org/package/2006/relationships"><Relationship Id="rId117" Type="http://schemas.openxmlformats.org/officeDocument/2006/relationships/customXml" Target="../ink/ink195.xml"/><Relationship Id="rId299" Type="http://schemas.openxmlformats.org/officeDocument/2006/relationships/image" Target="../media/image314.png"/><Relationship Id="rId303" Type="http://schemas.openxmlformats.org/officeDocument/2006/relationships/image" Target="../media/image316.png"/><Relationship Id="rId21" Type="http://schemas.openxmlformats.org/officeDocument/2006/relationships/customXml" Target="../ink/ink147.xml"/><Relationship Id="rId42" Type="http://schemas.openxmlformats.org/officeDocument/2006/relationships/image" Target="../media/image186.png"/><Relationship Id="rId63" Type="http://schemas.openxmlformats.org/officeDocument/2006/relationships/customXml" Target="../ink/ink168.xml"/><Relationship Id="rId84" Type="http://schemas.openxmlformats.org/officeDocument/2006/relationships/image" Target="../media/image207.png"/><Relationship Id="rId138" Type="http://schemas.openxmlformats.org/officeDocument/2006/relationships/image" Target="../media/image234.png"/><Relationship Id="rId159" Type="http://schemas.openxmlformats.org/officeDocument/2006/relationships/customXml" Target="../ink/ink216.xml"/><Relationship Id="rId324" Type="http://schemas.openxmlformats.org/officeDocument/2006/relationships/customXml" Target="../ink/ink299.xml"/><Relationship Id="rId345" Type="http://schemas.openxmlformats.org/officeDocument/2006/relationships/image" Target="../media/image337.png"/><Relationship Id="rId366" Type="http://schemas.openxmlformats.org/officeDocument/2006/relationships/customXml" Target="../ink/ink320.xml"/><Relationship Id="rId170" Type="http://schemas.openxmlformats.org/officeDocument/2006/relationships/image" Target="../media/image250.png"/><Relationship Id="rId191" Type="http://schemas.openxmlformats.org/officeDocument/2006/relationships/image" Target="../media/image260.png"/><Relationship Id="rId205" Type="http://schemas.openxmlformats.org/officeDocument/2006/relationships/image" Target="../media/image267.png"/><Relationship Id="rId226" Type="http://schemas.openxmlformats.org/officeDocument/2006/relationships/customXml" Target="../ink/ink250.xml"/><Relationship Id="rId247" Type="http://schemas.openxmlformats.org/officeDocument/2006/relationships/image" Target="../media/image288.png"/><Relationship Id="rId107" Type="http://schemas.openxmlformats.org/officeDocument/2006/relationships/customXml" Target="../ink/ink190.xml"/><Relationship Id="rId268" Type="http://schemas.openxmlformats.org/officeDocument/2006/relationships/customXml" Target="../ink/ink271.xml"/><Relationship Id="rId289" Type="http://schemas.openxmlformats.org/officeDocument/2006/relationships/image" Target="../media/image309.png"/><Relationship Id="rId11" Type="http://schemas.openxmlformats.org/officeDocument/2006/relationships/customXml" Target="../ink/ink142.xml"/><Relationship Id="rId32" Type="http://schemas.openxmlformats.org/officeDocument/2006/relationships/image" Target="../media/image181.png"/><Relationship Id="rId53" Type="http://schemas.openxmlformats.org/officeDocument/2006/relationships/customXml" Target="../ink/ink163.xml"/><Relationship Id="rId74" Type="http://schemas.openxmlformats.org/officeDocument/2006/relationships/image" Target="../media/image202.png"/><Relationship Id="rId128" Type="http://schemas.openxmlformats.org/officeDocument/2006/relationships/image" Target="../media/image229.png"/><Relationship Id="rId149" Type="http://schemas.openxmlformats.org/officeDocument/2006/relationships/customXml" Target="../ink/ink211.xml"/><Relationship Id="rId314" Type="http://schemas.openxmlformats.org/officeDocument/2006/relationships/customXml" Target="../ink/ink294.xml"/><Relationship Id="rId335" Type="http://schemas.openxmlformats.org/officeDocument/2006/relationships/image" Target="../media/image332.png"/><Relationship Id="rId356" Type="http://schemas.openxmlformats.org/officeDocument/2006/relationships/customXml" Target="../ink/ink315.xml"/><Relationship Id="rId5" Type="http://schemas.openxmlformats.org/officeDocument/2006/relationships/customXml" Target="../ink/ink139.xml"/><Relationship Id="rId95" Type="http://schemas.openxmlformats.org/officeDocument/2006/relationships/customXml" Target="../ink/ink184.xml"/><Relationship Id="rId160" Type="http://schemas.openxmlformats.org/officeDocument/2006/relationships/image" Target="../media/image245.png"/><Relationship Id="rId181" Type="http://schemas.openxmlformats.org/officeDocument/2006/relationships/customXml" Target="../ink/ink227.xml"/><Relationship Id="rId216" Type="http://schemas.openxmlformats.org/officeDocument/2006/relationships/customXml" Target="../ink/ink245.xml"/><Relationship Id="rId237" Type="http://schemas.openxmlformats.org/officeDocument/2006/relationships/image" Target="../media/image283.png"/><Relationship Id="rId258" Type="http://schemas.openxmlformats.org/officeDocument/2006/relationships/customXml" Target="../ink/ink266.xml"/><Relationship Id="rId279" Type="http://schemas.openxmlformats.org/officeDocument/2006/relationships/image" Target="../media/image304.png"/><Relationship Id="rId22" Type="http://schemas.openxmlformats.org/officeDocument/2006/relationships/image" Target="../media/image176.png"/><Relationship Id="rId43" Type="http://schemas.openxmlformats.org/officeDocument/2006/relationships/customXml" Target="../ink/ink158.xml"/><Relationship Id="rId64" Type="http://schemas.openxmlformats.org/officeDocument/2006/relationships/image" Target="../media/image197.png"/><Relationship Id="rId118" Type="http://schemas.openxmlformats.org/officeDocument/2006/relationships/image" Target="../media/image224.png"/><Relationship Id="rId139" Type="http://schemas.openxmlformats.org/officeDocument/2006/relationships/customXml" Target="../ink/ink206.xml"/><Relationship Id="rId290" Type="http://schemas.openxmlformats.org/officeDocument/2006/relationships/customXml" Target="../ink/ink282.xml"/><Relationship Id="rId304" Type="http://schemas.openxmlformats.org/officeDocument/2006/relationships/customXml" Target="../ink/ink289.xml"/><Relationship Id="rId325" Type="http://schemas.openxmlformats.org/officeDocument/2006/relationships/image" Target="../media/image327.png"/><Relationship Id="rId346" Type="http://schemas.openxmlformats.org/officeDocument/2006/relationships/customXml" Target="../ink/ink310.xml"/><Relationship Id="rId367" Type="http://schemas.openxmlformats.org/officeDocument/2006/relationships/image" Target="../media/image348.png"/><Relationship Id="rId85" Type="http://schemas.openxmlformats.org/officeDocument/2006/relationships/customXml" Target="../ink/ink179.xml"/><Relationship Id="rId150" Type="http://schemas.openxmlformats.org/officeDocument/2006/relationships/image" Target="../media/image240.png"/><Relationship Id="rId171" Type="http://schemas.openxmlformats.org/officeDocument/2006/relationships/customXml" Target="../ink/ink222.xml"/><Relationship Id="rId192" Type="http://schemas.openxmlformats.org/officeDocument/2006/relationships/customXml" Target="../ink/ink233.xml"/><Relationship Id="rId206" Type="http://schemas.openxmlformats.org/officeDocument/2006/relationships/customXml" Target="../ink/ink240.xml"/><Relationship Id="rId227" Type="http://schemas.openxmlformats.org/officeDocument/2006/relationships/image" Target="../media/image278.png"/><Relationship Id="rId248" Type="http://schemas.openxmlformats.org/officeDocument/2006/relationships/customXml" Target="../ink/ink261.xml"/><Relationship Id="rId269" Type="http://schemas.openxmlformats.org/officeDocument/2006/relationships/image" Target="../media/image299.png"/><Relationship Id="rId12" Type="http://schemas.openxmlformats.org/officeDocument/2006/relationships/image" Target="../media/image171.png"/><Relationship Id="rId33" Type="http://schemas.openxmlformats.org/officeDocument/2006/relationships/customXml" Target="../ink/ink153.xml"/><Relationship Id="rId108" Type="http://schemas.openxmlformats.org/officeDocument/2006/relationships/image" Target="../media/image219.png"/><Relationship Id="rId129" Type="http://schemas.openxmlformats.org/officeDocument/2006/relationships/customXml" Target="../ink/ink201.xml"/><Relationship Id="rId280" Type="http://schemas.openxmlformats.org/officeDocument/2006/relationships/customXml" Target="../ink/ink277.xml"/><Relationship Id="rId315" Type="http://schemas.openxmlformats.org/officeDocument/2006/relationships/image" Target="../media/image322.png"/><Relationship Id="rId336" Type="http://schemas.openxmlformats.org/officeDocument/2006/relationships/customXml" Target="../ink/ink305.xml"/><Relationship Id="rId357" Type="http://schemas.openxmlformats.org/officeDocument/2006/relationships/image" Target="../media/image343.png"/><Relationship Id="rId54" Type="http://schemas.openxmlformats.org/officeDocument/2006/relationships/image" Target="../media/image192.png"/><Relationship Id="rId75" Type="http://schemas.openxmlformats.org/officeDocument/2006/relationships/customXml" Target="../ink/ink174.xml"/><Relationship Id="rId96" Type="http://schemas.openxmlformats.org/officeDocument/2006/relationships/image" Target="../media/image213.png"/><Relationship Id="rId140" Type="http://schemas.openxmlformats.org/officeDocument/2006/relationships/image" Target="../media/image235.png"/><Relationship Id="rId161" Type="http://schemas.openxmlformats.org/officeDocument/2006/relationships/customXml" Target="../ink/ink217.xml"/><Relationship Id="rId182" Type="http://schemas.openxmlformats.org/officeDocument/2006/relationships/image" Target="../media/image256.png"/><Relationship Id="rId217" Type="http://schemas.openxmlformats.org/officeDocument/2006/relationships/image" Target="../media/image273.png"/><Relationship Id="rId6" Type="http://schemas.openxmlformats.org/officeDocument/2006/relationships/image" Target="../media/image167.png"/><Relationship Id="rId238" Type="http://schemas.openxmlformats.org/officeDocument/2006/relationships/customXml" Target="../ink/ink256.xml"/><Relationship Id="rId259" Type="http://schemas.openxmlformats.org/officeDocument/2006/relationships/image" Target="../media/image294.png"/><Relationship Id="rId23" Type="http://schemas.openxmlformats.org/officeDocument/2006/relationships/customXml" Target="../ink/ink148.xml"/><Relationship Id="rId119" Type="http://schemas.openxmlformats.org/officeDocument/2006/relationships/customXml" Target="../ink/ink196.xml"/><Relationship Id="rId270" Type="http://schemas.openxmlformats.org/officeDocument/2006/relationships/customXml" Target="../ink/ink272.xml"/><Relationship Id="rId291" Type="http://schemas.openxmlformats.org/officeDocument/2006/relationships/image" Target="../media/image310.png"/><Relationship Id="rId305" Type="http://schemas.openxmlformats.org/officeDocument/2006/relationships/image" Target="../media/image317.png"/><Relationship Id="rId326" Type="http://schemas.openxmlformats.org/officeDocument/2006/relationships/customXml" Target="../ink/ink300.xml"/><Relationship Id="rId347" Type="http://schemas.openxmlformats.org/officeDocument/2006/relationships/image" Target="../media/image338.png"/><Relationship Id="rId44" Type="http://schemas.openxmlformats.org/officeDocument/2006/relationships/image" Target="../media/image187.png"/><Relationship Id="rId65" Type="http://schemas.openxmlformats.org/officeDocument/2006/relationships/customXml" Target="../ink/ink169.xml"/><Relationship Id="rId86" Type="http://schemas.openxmlformats.org/officeDocument/2006/relationships/image" Target="../media/image208.png"/><Relationship Id="rId130" Type="http://schemas.openxmlformats.org/officeDocument/2006/relationships/image" Target="../media/image230.png"/><Relationship Id="rId151" Type="http://schemas.openxmlformats.org/officeDocument/2006/relationships/customXml" Target="../ink/ink212.xml"/><Relationship Id="rId368" Type="http://schemas.openxmlformats.org/officeDocument/2006/relationships/customXml" Target="../ink/ink321.xml"/><Relationship Id="rId172" Type="http://schemas.openxmlformats.org/officeDocument/2006/relationships/image" Target="../media/image251.png"/><Relationship Id="rId193" Type="http://schemas.openxmlformats.org/officeDocument/2006/relationships/image" Target="../media/image261.png"/><Relationship Id="rId207" Type="http://schemas.openxmlformats.org/officeDocument/2006/relationships/image" Target="../media/image268.png"/><Relationship Id="rId228" Type="http://schemas.openxmlformats.org/officeDocument/2006/relationships/customXml" Target="../ink/ink251.xml"/><Relationship Id="rId249" Type="http://schemas.openxmlformats.org/officeDocument/2006/relationships/image" Target="../media/image289.png"/><Relationship Id="rId13" Type="http://schemas.openxmlformats.org/officeDocument/2006/relationships/customXml" Target="../ink/ink143.xml"/><Relationship Id="rId109" Type="http://schemas.openxmlformats.org/officeDocument/2006/relationships/customXml" Target="../ink/ink191.xml"/><Relationship Id="rId260" Type="http://schemas.openxmlformats.org/officeDocument/2006/relationships/customXml" Target="../ink/ink267.xml"/><Relationship Id="rId281" Type="http://schemas.openxmlformats.org/officeDocument/2006/relationships/image" Target="../media/image305.png"/><Relationship Id="rId316" Type="http://schemas.openxmlformats.org/officeDocument/2006/relationships/customXml" Target="../ink/ink295.xml"/><Relationship Id="rId337" Type="http://schemas.openxmlformats.org/officeDocument/2006/relationships/image" Target="../media/image333.png"/><Relationship Id="rId34" Type="http://schemas.openxmlformats.org/officeDocument/2006/relationships/image" Target="../media/image182.png"/><Relationship Id="rId55" Type="http://schemas.openxmlformats.org/officeDocument/2006/relationships/customXml" Target="../ink/ink164.xml"/><Relationship Id="rId76" Type="http://schemas.openxmlformats.org/officeDocument/2006/relationships/image" Target="../media/image203.png"/><Relationship Id="rId97" Type="http://schemas.openxmlformats.org/officeDocument/2006/relationships/customXml" Target="../ink/ink185.xml"/><Relationship Id="rId120" Type="http://schemas.openxmlformats.org/officeDocument/2006/relationships/image" Target="../media/image225.png"/><Relationship Id="rId141" Type="http://schemas.openxmlformats.org/officeDocument/2006/relationships/customXml" Target="../ink/ink207.xml"/><Relationship Id="rId358" Type="http://schemas.openxmlformats.org/officeDocument/2006/relationships/customXml" Target="../ink/ink316.xml"/><Relationship Id="rId7" Type="http://schemas.openxmlformats.org/officeDocument/2006/relationships/customXml" Target="../ink/ink140.xml"/><Relationship Id="rId162" Type="http://schemas.openxmlformats.org/officeDocument/2006/relationships/image" Target="../media/image246.png"/><Relationship Id="rId183" Type="http://schemas.openxmlformats.org/officeDocument/2006/relationships/customXml" Target="../ink/ink228.xml"/><Relationship Id="rId218" Type="http://schemas.openxmlformats.org/officeDocument/2006/relationships/customXml" Target="../ink/ink246.xml"/><Relationship Id="rId239" Type="http://schemas.openxmlformats.org/officeDocument/2006/relationships/image" Target="../media/image284.png"/><Relationship Id="rId250" Type="http://schemas.openxmlformats.org/officeDocument/2006/relationships/customXml" Target="../ink/ink262.xml"/><Relationship Id="rId271" Type="http://schemas.openxmlformats.org/officeDocument/2006/relationships/image" Target="../media/image300.png"/><Relationship Id="rId292" Type="http://schemas.openxmlformats.org/officeDocument/2006/relationships/customXml" Target="../ink/ink283.xml"/><Relationship Id="rId306" Type="http://schemas.openxmlformats.org/officeDocument/2006/relationships/customXml" Target="../ink/ink290.xml"/><Relationship Id="rId24" Type="http://schemas.openxmlformats.org/officeDocument/2006/relationships/image" Target="../media/image177.png"/><Relationship Id="rId45" Type="http://schemas.openxmlformats.org/officeDocument/2006/relationships/customXml" Target="../ink/ink159.xml"/><Relationship Id="rId66" Type="http://schemas.openxmlformats.org/officeDocument/2006/relationships/image" Target="../media/image198.png"/><Relationship Id="rId87" Type="http://schemas.openxmlformats.org/officeDocument/2006/relationships/customXml" Target="../ink/ink180.xml"/><Relationship Id="rId110" Type="http://schemas.openxmlformats.org/officeDocument/2006/relationships/image" Target="../media/image220.png"/><Relationship Id="rId131" Type="http://schemas.openxmlformats.org/officeDocument/2006/relationships/customXml" Target="../ink/ink202.xml"/><Relationship Id="rId327" Type="http://schemas.openxmlformats.org/officeDocument/2006/relationships/image" Target="../media/image328.png"/><Relationship Id="rId348" Type="http://schemas.openxmlformats.org/officeDocument/2006/relationships/customXml" Target="../ink/ink311.xml"/><Relationship Id="rId369" Type="http://schemas.openxmlformats.org/officeDocument/2006/relationships/image" Target="../media/image349.png"/><Relationship Id="rId152" Type="http://schemas.openxmlformats.org/officeDocument/2006/relationships/image" Target="../media/image241.png"/><Relationship Id="rId173" Type="http://schemas.openxmlformats.org/officeDocument/2006/relationships/customXml" Target="../ink/ink223.xml"/><Relationship Id="rId194" Type="http://schemas.openxmlformats.org/officeDocument/2006/relationships/customXml" Target="../ink/ink234.xml"/><Relationship Id="rId208" Type="http://schemas.openxmlformats.org/officeDocument/2006/relationships/customXml" Target="../ink/ink241.xml"/><Relationship Id="rId229" Type="http://schemas.openxmlformats.org/officeDocument/2006/relationships/image" Target="../media/image279.png"/><Relationship Id="rId240" Type="http://schemas.openxmlformats.org/officeDocument/2006/relationships/customXml" Target="../ink/ink257.xml"/><Relationship Id="rId261" Type="http://schemas.openxmlformats.org/officeDocument/2006/relationships/image" Target="../media/image295.png"/><Relationship Id="rId14" Type="http://schemas.openxmlformats.org/officeDocument/2006/relationships/image" Target="../media/image172.png"/><Relationship Id="rId35" Type="http://schemas.openxmlformats.org/officeDocument/2006/relationships/customXml" Target="../ink/ink154.xml"/><Relationship Id="rId56" Type="http://schemas.openxmlformats.org/officeDocument/2006/relationships/image" Target="../media/image193.png"/><Relationship Id="rId77" Type="http://schemas.openxmlformats.org/officeDocument/2006/relationships/customXml" Target="../ink/ink175.xml"/><Relationship Id="rId100" Type="http://schemas.openxmlformats.org/officeDocument/2006/relationships/image" Target="../media/image215.png"/><Relationship Id="rId282" Type="http://schemas.openxmlformats.org/officeDocument/2006/relationships/customXml" Target="../ink/ink278.xml"/><Relationship Id="rId317" Type="http://schemas.openxmlformats.org/officeDocument/2006/relationships/image" Target="../media/image323.png"/><Relationship Id="rId338" Type="http://schemas.openxmlformats.org/officeDocument/2006/relationships/customXml" Target="../ink/ink306.xml"/><Relationship Id="rId359" Type="http://schemas.openxmlformats.org/officeDocument/2006/relationships/image" Target="../media/image344.png"/><Relationship Id="rId8" Type="http://schemas.openxmlformats.org/officeDocument/2006/relationships/image" Target="../media/image168.png"/><Relationship Id="rId98" Type="http://schemas.openxmlformats.org/officeDocument/2006/relationships/image" Target="../media/image214.png"/><Relationship Id="rId121" Type="http://schemas.openxmlformats.org/officeDocument/2006/relationships/customXml" Target="../ink/ink197.xml"/><Relationship Id="rId142" Type="http://schemas.openxmlformats.org/officeDocument/2006/relationships/image" Target="../media/image236.png"/><Relationship Id="rId163" Type="http://schemas.openxmlformats.org/officeDocument/2006/relationships/customXml" Target="../ink/ink218.xml"/><Relationship Id="rId184" Type="http://schemas.openxmlformats.org/officeDocument/2006/relationships/customXml" Target="../ink/ink229.xml"/><Relationship Id="rId219" Type="http://schemas.openxmlformats.org/officeDocument/2006/relationships/image" Target="../media/image274.png"/><Relationship Id="rId230" Type="http://schemas.openxmlformats.org/officeDocument/2006/relationships/customXml" Target="../ink/ink252.xml"/><Relationship Id="rId251" Type="http://schemas.openxmlformats.org/officeDocument/2006/relationships/image" Target="../media/image290.png"/><Relationship Id="rId25" Type="http://schemas.openxmlformats.org/officeDocument/2006/relationships/customXml" Target="../ink/ink149.xml"/><Relationship Id="rId46" Type="http://schemas.openxmlformats.org/officeDocument/2006/relationships/image" Target="../media/image188.png"/><Relationship Id="rId67" Type="http://schemas.openxmlformats.org/officeDocument/2006/relationships/customXml" Target="../ink/ink170.xml"/><Relationship Id="rId272" Type="http://schemas.openxmlformats.org/officeDocument/2006/relationships/customXml" Target="../ink/ink273.xml"/><Relationship Id="rId293" Type="http://schemas.openxmlformats.org/officeDocument/2006/relationships/image" Target="../media/image311.png"/><Relationship Id="rId307" Type="http://schemas.openxmlformats.org/officeDocument/2006/relationships/image" Target="../media/image318.png"/><Relationship Id="rId328" Type="http://schemas.openxmlformats.org/officeDocument/2006/relationships/customXml" Target="../ink/ink301.xml"/><Relationship Id="rId349" Type="http://schemas.openxmlformats.org/officeDocument/2006/relationships/image" Target="../media/image339.png"/><Relationship Id="rId88" Type="http://schemas.openxmlformats.org/officeDocument/2006/relationships/image" Target="../media/image209.png"/><Relationship Id="rId111" Type="http://schemas.openxmlformats.org/officeDocument/2006/relationships/customXml" Target="../ink/ink192.xml"/><Relationship Id="rId132" Type="http://schemas.openxmlformats.org/officeDocument/2006/relationships/image" Target="../media/image231.png"/><Relationship Id="rId153" Type="http://schemas.openxmlformats.org/officeDocument/2006/relationships/customXml" Target="../ink/ink213.xml"/><Relationship Id="rId174" Type="http://schemas.openxmlformats.org/officeDocument/2006/relationships/image" Target="../media/image252.png"/><Relationship Id="rId195" Type="http://schemas.openxmlformats.org/officeDocument/2006/relationships/image" Target="../media/image262.png"/><Relationship Id="rId209" Type="http://schemas.openxmlformats.org/officeDocument/2006/relationships/image" Target="../media/image269.png"/><Relationship Id="rId360" Type="http://schemas.openxmlformats.org/officeDocument/2006/relationships/customXml" Target="../ink/ink317.xml"/><Relationship Id="rId220" Type="http://schemas.openxmlformats.org/officeDocument/2006/relationships/customXml" Target="../ink/ink247.xml"/><Relationship Id="rId241" Type="http://schemas.openxmlformats.org/officeDocument/2006/relationships/image" Target="../media/image285.png"/><Relationship Id="rId15" Type="http://schemas.openxmlformats.org/officeDocument/2006/relationships/customXml" Target="../ink/ink144.xml"/><Relationship Id="rId36" Type="http://schemas.openxmlformats.org/officeDocument/2006/relationships/image" Target="../media/image183.png"/><Relationship Id="rId57" Type="http://schemas.openxmlformats.org/officeDocument/2006/relationships/customXml" Target="../ink/ink165.xml"/><Relationship Id="rId262" Type="http://schemas.openxmlformats.org/officeDocument/2006/relationships/customXml" Target="../ink/ink268.xml"/><Relationship Id="rId283" Type="http://schemas.openxmlformats.org/officeDocument/2006/relationships/image" Target="../media/image306.png"/><Relationship Id="rId318" Type="http://schemas.openxmlformats.org/officeDocument/2006/relationships/customXml" Target="../ink/ink296.xml"/><Relationship Id="rId339" Type="http://schemas.openxmlformats.org/officeDocument/2006/relationships/image" Target="../media/image334.png"/><Relationship Id="rId10" Type="http://schemas.openxmlformats.org/officeDocument/2006/relationships/image" Target="../media/image170.png"/><Relationship Id="rId31" Type="http://schemas.openxmlformats.org/officeDocument/2006/relationships/customXml" Target="../ink/ink152.xml"/><Relationship Id="rId52" Type="http://schemas.openxmlformats.org/officeDocument/2006/relationships/image" Target="../media/image191.png"/><Relationship Id="rId73" Type="http://schemas.openxmlformats.org/officeDocument/2006/relationships/customXml" Target="../ink/ink173.xml"/><Relationship Id="rId78" Type="http://schemas.openxmlformats.org/officeDocument/2006/relationships/image" Target="../media/image204.png"/><Relationship Id="rId94" Type="http://schemas.openxmlformats.org/officeDocument/2006/relationships/image" Target="../media/image212.png"/><Relationship Id="rId99" Type="http://schemas.openxmlformats.org/officeDocument/2006/relationships/customXml" Target="../ink/ink186.xml"/><Relationship Id="rId101" Type="http://schemas.openxmlformats.org/officeDocument/2006/relationships/customXml" Target="../ink/ink187.xml"/><Relationship Id="rId122" Type="http://schemas.openxmlformats.org/officeDocument/2006/relationships/image" Target="../media/image226.png"/><Relationship Id="rId143" Type="http://schemas.openxmlformats.org/officeDocument/2006/relationships/customXml" Target="../ink/ink208.xml"/><Relationship Id="rId148" Type="http://schemas.openxmlformats.org/officeDocument/2006/relationships/image" Target="../media/image239.png"/><Relationship Id="rId164" Type="http://schemas.openxmlformats.org/officeDocument/2006/relationships/image" Target="../media/image247.png"/><Relationship Id="rId169" Type="http://schemas.openxmlformats.org/officeDocument/2006/relationships/customXml" Target="../ink/ink221.xml"/><Relationship Id="rId185" Type="http://schemas.openxmlformats.org/officeDocument/2006/relationships/image" Target="../media/image257.png"/><Relationship Id="rId334" Type="http://schemas.openxmlformats.org/officeDocument/2006/relationships/customXml" Target="../ink/ink304.xml"/><Relationship Id="rId350" Type="http://schemas.openxmlformats.org/officeDocument/2006/relationships/customXml" Target="../ink/ink312.xml"/><Relationship Id="rId355" Type="http://schemas.openxmlformats.org/officeDocument/2006/relationships/image" Target="../media/image342.png"/><Relationship Id="rId4" Type="http://schemas.openxmlformats.org/officeDocument/2006/relationships/image" Target="../media/image166.png"/><Relationship Id="rId9" Type="http://schemas.openxmlformats.org/officeDocument/2006/relationships/customXml" Target="../ink/ink141.xml"/><Relationship Id="rId180" Type="http://schemas.openxmlformats.org/officeDocument/2006/relationships/image" Target="../media/image255.png"/><Relationship Id="rId210" Type="http://schemas.openxmlformats.org/officeDocument/2006/relationships/customXml" Target="../ink/ink242.xml"/><Relationship Id="rId215" Type="http://schemas.openxmlformats.org/officeDocument/2006/relationships/image" Target="../media/image272.png"/><Relationship Id="rId236" Type="http://schemas.openxmlformats.org/officeDocument/2006/relationships/customXml" Target="../ink/ink255.xml"/><Relationship Id="rId257" Type="http://schemas.openxmlformats.org/officeDocument/2006/relationships/image" Target="../media/image293.png"/><Relationship Id="rId278" Type="http://schemas.openxmlformats.org/officeDocument/2006/relationships/customXml" Target="../ink/ink276.xml"/><Relationship Id="rId26" Type="http://schemas.openxmlformats.org/officeDocument/2006/relationships/image" Target="../media/image178.png"/><Relationship Id="rId231" Type="http://schemas.openxmlformats.org/officeDocument/2006/relationships/image" Target="../media/image280.png"/><Relationship Id="rId252" Type="http://schemas.openxmlformats.org/officeDocument/2006/relationships/customXml" Target="../ink/ink263.xml"/><Relationship Id="rId273" Type="http://schemas.openxmlformats.org/officeDocument/2006/relationships/image" Target="../media/image301.png"/><Relationship Id="rId294" Type="http://schemas.openxmlformats.org/officeDocument/2006/relationships/customXml" Target="../ink/ink284.xml"/><Relationship Id="rId308" Type="http://schemas.openxmlformats.org/officeDocument/2006/relationships/customXml" Target="../ink/ink291.xml"/><Relationship Id="rId329" Type="http://schemas.openxmlformats.org/officeDocument/2006/relationships/image" Target="../media/image329.png"/><Relationship Id="rId47" Type="http://schemas.openxmlformats.org/officeDocument/2006/relationships/customXml" Target="../ink/ink160.xml"/><Relationship Id="rId68" Type="http://schemas.openxmlformats.org/officeDocument/2006/relationships/image" Target="../media/image199.png"/><Relationship Id="rId89" Type="http://schemas.openxmlformats.org/officeDocument/2006/relationships/customXml" Target="../ink/ink181.xml"/><Relationship Id="rId112" Type="http://schemas.openxmlformats.org/officeDocument/2006/relationships/image" Target="../media/image221.png"/><Relationship Id="rId133" Type="http://schemas.openxmlformats.org/officeDocument/2006/relationships/customXml" Target="../ink/ink203.xml"/><Relationship Id="rId154" Type="http://schemas.openxmlformats.org/officeDocument/2006/relationships/image" Target="../media/image242.png"/><Relationship Id="rId175" Type="http://schemas.openxmlformats.org/officeDocument/2006/relationships/customXml" Target="../ink/ink224.xml"/><Relationship Id="rId340" Type="http://schemas.openxmlformats.org/officeDocument/2006/relationships/customXml" Target="../ink/ink307.xml"/><Relationship Id="rId361" Type="http://schemas.openxmlformats.org/officeDocument/2006/relationships/image" Target="../media/image345.png"/><Relationship Id="rId196" Type="http://schemas.openxmlformats.org/officeDocument/2006/relationships/customXml" Target="../ink/ink235.xml"/><Relationship Id="rId200" Type="http://schemas.openxmlformats.org/officeDocument/2006/relationships/customXml" Target="../ink/ink237.xml"/><Relationship Id="rId16" Type="http://schemas.openxmlformats.org/officeDocument/2006/relationships/image" Target="../media/image173.png"/><Relationship Id="rId221" Type="http://schemas.openxmlformats.org/officeDocument/2006/relationships/image" Target="../media/image275.png"/><Relationship Id="rId242" Type="http://schemas.openxmlformats.org/officeDocument/2006/relationships/customXml" Target="../ink/ink258.xml"/><Relationship Id="rId263" Type="http://schemas.openxmlformats.org/officeDocument/2006/relationships/image" Target="../media/image296.png"/><Relationship Id="rId284" Type="http://schemas.openxmlformats.org/officeDocument/2006/relationships/customXml" Target="../ink/ink279.xml"/><Relationship Id="rId319" Type="http://schemas.openxmlformats.org/officeDocument/2006/relationships/image" Target="../media/image324.png"/><Relationship Id="rId37" Type="http://schemas.openxmlformats.org/officeDocument/2006/relationships/customXml" Target="../ink/ink155.xml"/><Relationship Id="rId58" Type="http://schemas.openxmlformats.org/officeDocument/2006/relationships/image" Target="../media/image194.png"/><Relationship Id="rId79" Type="http://schemas.openxmlformats.org/officeDocument/2006/relationships/customXml" Target="../ink/ink176.xml"/><Relationship Id="rId102" Type="http://schemas.openxmlformats.org/officeDocument/2006/relationships/image" Target="../media/image216.png"/><Relationship Id="rId123" Type="http://schemas.openxmlformats.org/officeDocument/2006/relationships/customXml" Target="../ink/ink198.xml"/><Relationship Id="rId144" Type="http://schemas.openxmlformats.org/officeDocument/2006/relationships/image" Target="../media/image237.png"/><Relationship Id="rId330" Type="http://schemas.openxmlformats.org/officeDocument/2006/relationships/customXml" Target="../ink/ink302.xml"/><Relationship Id="rId90" Type="http://schemas.openxmlformats.org/officeDocument/2006/relationships/image" Target="../media/image210.png"/><Relationship Id="rId165" Type="http://schemas.openxmlformats.org/officeDocument/2006/relationships/customXml" Target="../ink/ink219.xml"/><Relationship Id="rId186" Type="http://schemas.openxmlformats.org/officeDocument/2006/relationships/customXml" Target="../ink/ink230.xml"/><Relationship Id="rId351" Type="http://schemas.openxmlformats.org/officeDocument/2006/relationships/image" Target="../media/image340.png"/><Relationship Id="rId211" Type="http://schemas.openxmlformats.org/officeDocument/2006/relationships/image" Target="../media/image270.png"/><Relationship Id="rId232" Type="http://schemas.openxmlformats.org/officeDocument/2006/relationships/customXml" Target="../ink/ink253.xml"/><Relationship Id="rId253" Type="http://schemas.openxmlformats.org/officeDocument/2006/relationships/image" Target="../media/image291.png"/><Relationship Id="rId274" Type="http://schemas.openxmlformats.org/officeDocument/2006/relationships/customXml" Target="../ink/ink274.xml"/><Relationship Id="rId295" Type="http://schemas.openxmlformats.org/officeDocument/2006/relationships/image" Target="../media/image312.png"/><Relationship Id="rId309" Type="http://schemas.openxmlformats.org/officeDocument/2006/relationships/image" Target="../media/image319.png"/><Relationship Id="rId27" Type="http://schemas.openxmlformats.org/officeDocument/2006/relationships/customXml" Target="../ink/ink150.xml"/><Relationship Id="rId48" Type="http://schemas.openxmlformats.org/officeDocument/2006/relationships/image" Target="../media/image189.png"/><Relationship Id="rId69" Type="http://schemas.openxmlformats.org/officeDocument/2006/relationships/customXml" Target="../ink/ink171.xml"/><Relationship Id="rId113" Type="http://schemas.openxmlformats.org/officeDocument/2006/relationships/customXml" Target="../ink/ink193.xml"/><Relationship Id="rId134" Type="http://schemas.openxmlformats.org/officeDocument/2006/relationships/image" Target="../media/image232.png"/><Relationship Id="rId320" Type="http://schemas.openxmlformats.org/officeDocument/2006/relationships/customXml" Target="../ink/ink297.xml"/><Relationship Id="rId80" Type="http://schemas.openxmlformats.org/officeDocument/2006/relationships/image" Target="../media/image205.png"/><Relationship Id="rId155" Type="http://schemas.openxmlformats.org/officeDocument/2006/relationships/customXml" Target="../ink/ink214.xml"/><Relationship Id="rId176" Type="http://schemas.openxmlformats.org/officeDocument/2006/relationships/image" Target="../media/image253.png"/><Relationship Id="rId197" Type="http://schemas.openxmlformats.org/officeDocument/2006/relationships/image" Target="../media/image263.png"/><Relationship Id="rId341" Type="http://schemas.openxmlformats.org/officeDocument/2006/relationships/image" Target="../media/image335.png"/><Relationship Id="rId362" Type="http://schemas.openxmlformats.org/officeDocument/2006/relationships/customXml" Target="../ink/ink318.xml"/><Relationship Id="rId201" Type="http://schemas.openxmlformats.org/officeDocument/2006/relationships/image" Target="../media/image265.png"/><Relationship Id="rId222" Type="http://schemas.openxmlformats.org/officeDocument/2006/relationships/customXml" Target="../ink/ink248.xml"/><Relationship Id="rId243" Type="http://schemas.openxmlformats.org/officeDocument/2006/relationships/image" Target="../media/image286.png"/><Relationship Id="rId264" Type="http://schemas.openxmlformats.org/officeDocument/2006/relationships/customXml" Target="../ink/ink269.xml"/><Relationship Id="rId285" Type="http://schemas.openxmlformats.org/officeDocument/2006/relationships/image" Target="../media/image307.png"/><Relationship Id="rId17" Type="http://schemas.openxmlformats.org/officeDocument/2006/relationships/customXml" Target="../ink/ink145.xml"/><Relationship Id="rId38" Type="http://schemas.openxmlformats.org/officeDocument/2006/relationships/image" Target="../media/image184.png"/><Relationship Id="rId59" Type="http://schemas.openxmlformats.org/officeDocument/2006/relationships/customXml" Target="../ink/ink166.xml"/><Relationship Id="rId103" Type="http://schemas.openxmlformats.org/officeDocument/2006/relationships/customXml" Target="../ink/ink188.xml"/><Relationship Id="rId124" Type="http://schemas.openxmlformats.org/officeDocument/2006/relationships/image" Target="../media/image227.png"/><Relationship Id="rId310" Type="http://schemas.openxmlformats.org/officeDocument/2006/relationships/customXml" Target="../ink/ink292.xml"/><Relationship Id="rId70" Type="http://schemas.openxmlformats.org/officeDocument/2006/relationships/image" Target="../media/image200.png"/><Relationship Id="rId91" Type="http://schemas.openxmlformats.org/officeDocument/2006/relationships/customXml" Target="../ink/ink182.xml"/><Relationship Id="rId145" Type="http://schemas.openxmlformats.org/officeDocument/2006/relationships/customXml" Target="../ink/ink209.xml"/><Relationship Id="rId166" Type="http://schemas.openxmlformats.org/officeDocument/2006/relationships/image" Target="../media/image248.png"/><Relationship Id="rId187" Type="http://schemas.openxmlformats.org/officeDocument/2006/relationships/image" Target="../media/image258.png"/><Relationship Id="rId331" Type="http://schemas.openxmlformats.org/officeDocument/2006/relationships/image" Target="../media/image330.png"/><Relationship Id="rId352" Type="http://schemas.openxmlformats.org/officeDocument/2006/relationships/customXml" Target="../ink/ink313.xml"/><Relationship Id="rId1" Type="http://schemas.openxmlformats.org/officeDocument/2006/relationships/tags" Target="../tags/tag123.xml"/><Relationship Id="rId212" Type="http://schemas.openxmlformats.org/officeDocument/2006/relationships/customXml" Target="../ink/ink243.xml"/><Relationship Id="rId233" Type="http://schemas.openxmlformats.org/officeDocument/2006/relationships/image" Target="../media/image281.png"/><Relationship Id="rId254" Type="http://schemas.openxmlformats.org/officeDocument/2006/relationships/customXml" Target="../ink/ink264.xml"/><Relationship Id="rId28" Type="http://schemas.openxmlformats.org/officeDocument/2006/relationships/image" Target="../media/image179.png"/><Relationship Id="rId49" Type="http://schemas.openxmlformats.org/officeDocument/2006/relationships/customXml" Target="../ink/ink161.xml"/><Relationship Id="rId114" Type="http://schemas.openxmlformats.org/officeDocument/2006/relationships/image" Target="../media/image222.png"/><Relationship Id="rId275" Type="http://schemas.openxmlformats.org/officeDocument/2006/relationships/image" Target="../media/image302.png"/><Relationship Id="rId296" Type="http://schemas.openxmlformats.org/officeDocument/2006/relationships/customXml" Target="../ink/ink285.xml"/><Relationship Id="rId300" Type="http://schemas.openxmlformats.org/officeDocument/2006/relationships/customXml" Target="../ink/ink287.xml"/><Relationship Id="rId60" Type="http://schemas.openxmlformats.org/officeDocument/2006/relationships/image" Target="../media/image195.png"/><Relationship Id="rId81" Type="http://schemas.openxmlformats.org/officeDocument/2006/relationships/customXml" Target="../ink/ink177.xml"/><Relationship Id="rId135" Type="http://schemas.openxmlformats.org/officeDocument/2006/relationships/customXml" Target="../ink/ink204.xml"/><Relationship Id="rId156" Type="http://schemas.openxmlformats.org/officeDocument/2006/relationships/image" Target="../media/image243.png"/><Relationship Id="rId177" Type="http://schemas.openxmlformats.org/officeDocument/2006/relationships/customXml" Target="../ink/ink225.xml"/><Relationship Id="rId198" Type="http://schemas.openxmlformats.org/officeDocument/2006/relationships/customXml" Target="../ink/ink236.xml"/><Relationship Id="rId321" Type="http://schemas.openxmlformats.org/officeDocument/2006/relationships/image" Target="../media/image325.png"/><Relationship Id="rId342" Type="http://schemas.openxmlformats.org/officeDocument/2006/relationships/customXml" Target="../ink/ink308.xml"/><Relationship Id="rId363" Type="http://schemas.openxmlformats.org/officeDocument/2006/relationships/image" Target="../media/image346.png"/><Relationship Id="rId202" Type="http://schemas.openxmlformats.org/officeDocument/2006/relationships/customXml" Target="../ink/ink238.xml"/><Relationship Id="rId223" Type="http://schemas.openxmlformats.org/officeDocument/2006/relationships/image" Target="../media/image276.png"/><Relationship Id="rId244" Type="http://schemas.openxmlformats.org/officeDocument/2006/relationships/customXml" Target="../ink/ink259.xml"/><Relationship Id="rId18" Type="http://schemas.openxmlformats.org/officeDocument/2006/relationships/image" Target="../media/image174.png"/><Relationship Id="rId39" Type="http://schemas.openxmlformats.org/officeDocument/2006/relationships/customXml" Target="../ink/ink156.xml"/><Relationship Id="rId265" Type="http://schemas.openxmlformats.org/officeDocument/2006/relationships/image" Target="../media/image297.png"/><Relationship Id="rId286" Type="http://schemas.openxmlformats.org/officeDocument/2006/relationships/customXml" Target="../ink/ink280.xml"/><Relationship Id="rId50" Type="http://schemas.openxmlformats.org/officeDocument/2006/relationships/image" Target="../media/image190.png"/><Relationship Id="rId104" Type="http://schemas.openxmlformats.org/officeDocument/2006/relationships/image" Target="../media/image217.png"/><Relationship Id="rId125" Type="http://schemas.openxmlformats.org/officeDocument/2006/relationships/customXml" Target="../ink/ink199.xml"/><Relationship Id="rId146" Type="http://schemas.openxmlformats.org/officeDocument/2006/relationships/image" Target="../media/image238.png"/><Relationship Id="rId167" Type="http://schemas.openxmlformats.org/officeDocument/2006/relationships/customXml" Target="../ink/ink220.xml"/><Relationship Id="rId188" Type="http://schemas.openxmlformats.org/officeDocument/2006/relationships/customXml" Target="../ink/ink231.xml"/><Relationship Id="rId311" Type="http://schemas.openxmlformats.org/officeDocument/2006/relationships/image" Target="../media/image320.png"/><Relationship Id="rId332" Type="http://schemas.openxmlformats.org/officeDocument/2006/relationships/customXml" Target="../ink/ink303.xml"/><Relationship Id="rId353" Type="http://schemas.openxmlformats.org/officeDocument/2006/relationships/image" Target="../media/image341.png"/><Relationship Id="rId71" Type="http://schemas.openxmlformats.org/officeDocument/2006/relationships/customXml" Target="../ink/ink172.xml"/><Relationship Id="rId92" Type="http://schemas.openxmlformats.org/officeDocument/2006/relationships/image" Target="../media/image211.png"/><Relationship Id="rId213" Type="http://schemas.openxmlformats.org/officeDocument/2006/relationships/image" Target="../media/image271.png"/><Relationship Id="rId234" Type="http://schemas.openxmlformats.org/officeDocument/2006/relationships/customXml" Target="../ink/ink254.xml"/><Relationship Id="rId2" Type="http://schemas.openxmlformats.org/officeDocument/2006/relationships/slideLayout" Target="../slideLayouts/slideLayout2.xml"/><Relationship Id="rId29" Type="http://schemas.openxmlformats.org/officeDocument/2006/relationships/customXml" Target="../ink/ink151.xml"/><Relationship Id="rId255" Type="http://schemas.openxmlformats.org/officeDocument/2006/relationships/image" Target="../media/image292.png"/><Relationship Id="rId276" Type="http://schemas.openxmlformats.org/officeDocument/2006/relationships/customXml" Target="../ink/ink275.xml"/><Relationship Id="rId297" Type="http://schemas.openxmlformats.org/officeDocument/2006/relationships/image" Target="../media/image313.png"/><Relationship Id="rId40" Type="http://schemas.openxmlformats.org/officeDocument/2006/relationships/image" Target="../media/image185.png"/><Relationship Id="rId115" Type="http://schemas.openxmlformats.org/officeDocument/2006/relationships/customXml" Target="../ink/ink194.xml"/><Relationship Id="rId136" Type="http://schemas.openxmlformats.org/officeDocument/2006/relationships/image" Target="../media/image233.png"/><Relationship Id="rId157" Type="http://schemas.openxmlformats.org/officeDocument/2006/relationships/customXml" Target="../ink/ink215.xml"/><Relationship Id="rId178" Type="http://schemas.openxmlformats.org/officeDocument/2006/relationships/image" Target="../media/image254.png"/><Relationship Id="rId301" Type="http://schemas.openxmlformats.org/officeDocument/2006/relationships/image" Target="../media/image315.png"/><Relationship Id="rId322" Type="http://schemas.openxmlformats.org/officeDocument/2006/relationships/customXml" Target="../ink/ink298.xml"/><Relationship Id="rId343" Type="http://schemas.openxmlformats.org/officeDocument/2006/relationships/image" Target="../media/image336.png"/><Relationship Id="rId364" Type="http://schemas.openxmlformats.org/officeDocument/2006/relationships/customXml" Target="../ink/ink319.xml"/><Relationship Id="rId61" Type="http://schemas.openxmlformats.org/officeDocument/2006/relationships/customXml" Target="../ink/ink167.xml"/><Relationship Id="rId82" Type="http://schemas.openxmlformats.org/officeDocument/2006/relationships/image" Target="../media/image206.png"/><Relationship Id="rId199" Type="http://schemas.openxmlformats.org/officeDocument/2006/relationships/image" Target="../media/image264.png"/><Relationship Id="rId203" Type="http://schemas.openxmlformats.org/officeDocument/2006/relationships/image" Target="../media/image266.png"/><Relationship Id="rId19" Type="http://schemas.openxmlformats.org/officeDocument/2006/relationships/customXml" Target="../ink/ink146.xml"/><Relationship Id="rId224" Type="http://schemas.openxmlformats.org/officeDocument/2006/relationships/customXml" Target="../ink/ink249.xml"/><Relationship Id="rId245" Type="http://schemas.openxmlformats.org/officeDocument/2006/relationships/image" Target="../media/image287.png"/><Relationship Id="rId266" Type="http://schemas.openxmlformats.org/officeDocument/2006/relationships/customXml" Target="../ink/ink270.xml"/><Relationship Id="rId287" Type="http://schemas.openxmlformats.org/officeDocument/2006/relationships/image" Target="../media/image308.png"/><Relationship Id="rId30" Type="http://schemas.openxmlformats.org/officeDocument/2006/relationships/image" Target="../media/image180.png"/><Relationship Id="rId105" Type="http://schemas.openxmlformats.org/officeDocument/2006/relationships/customXml" Target="../ink/ink189.xml"/><Relationship Id="rId126" Type="http://schemas.openxmlformats.org/officeDocument/2006/relationships/image" Target="../media/image228.png"/><Relationship Id="rId147" Type="http://schemas.openxmlformats.org/officeDocument/2006/relationships/customXml" Target="../ink/ink210.xml"/><Relationship Id="rId168" Type="http://schemas.openxmlformats.org/officeDocument/2006/relationships/image" Target="../media/image249.png"/><Relationship Id="rId312" Type="http://schemas.openxmlformats.org/officeDocument/2006/relationships/customXml" Target="../ink/ink293.xml"/><Relationship Id="rId333" Type="http://schemas.openxmlformats.org/officeDocument/2006/relationships/image" Target="../media/image331.png"/><Relationship Id="rId354" Type="http://schemas.openxmlformats.org/officeDocument/2006/relationships/customXml" Target="../ink/ink314.xml"/><Relationship Id="rId51" Type="http://schemas.openxmlformats.org/officeDocument/2006/relationships/customXml" Target="../ink/ink162.xml"/><Relationship Id="rId72" Type="http://schemas.openxmlformats.org/officeDocument/2006/relationships/image" Target="../media/image201.png"/><Relationship Id="rId93" Type="http://schemas.openxmlformats.org/officeDocument/2006/relationships/customXml" Target="../ink/ink183.xml"/><Relationship Id="rId189" Type="http://schemas.openxmlformats.org/officeDocument/2006/relationships/image" Target="../media/image259.png"/><Relationship Id="rId3" Type="http://schemas.openxmlformats.org/officeDocument/2006/relationships/notesSlide" Target="../notesSlides/notesSlide42.xml"/><Relationship Id="rId214" Type="http://schemas.openxmlformats.org/officeDocument/2006/relationships/customXml" Target="../ink/ink244.xml"/><Relationship Id="rId235" Type="http://schemas.openxmlformats.org/officeDocument/2006/relationships/image" Target="../media/image282.png"/><Relationship Id="rId256" Type="http://schemas.openxmlformats.org/officeDocument/2006/relationships/customXml" Target="../ink/ink265.xml"/><Relationship Id="rId277" Type="http://schemas.openxmlformats.org/officeDocument/2006/relationships/image" Target="../media/image303.png"/><Relationship Id="rId298" Type="http://schemas.openxmlformats.org/officeDocument/2006/relationships/customXml" Target="../ink/ink286.xml"/><Relationship Id="rId116" Type="http://schemas.openxmlformats.org/officeDocument/2006/relationships/image" Target="../media/image223.png"/><Relationship Id="rId137" Type="http://schemas.openxmlformats.org/officeDocument/2006/relationships/customXml" Target="../ink/ink205.xml"/><Relationship Id="rId158" Type="http://schemas.openxmlformats.org/officeDocument/2006/relationships/image" Target="../media/image244.png"/><Relationship Id="rId302" Type="http://schemas.openxmlformats.org/officeDocument/2006/relationships/customXml" Target="../ink/ink288.xml"/><Relationship Id="rId323" Type="http://schemas.openxmlformats.org/officeDocument/2006/relationships/image" Target="../media/image326.png"/><Relationship Id="rId344" Type="http://schemas.openxmlformats.org/officeDocument/2006/relationships/customXml" Target="../ink/ink309.xml"/><Relationship Id="rId20" Type="http://schemas.openxmlformats.org/officeDocument/2006/relationships/image" Target="../media/image175.png"/><Relationship Id="rId41" Type="http://schemas.openxmlformats.org/officeDocument/2006/relationships/customXml" Target="../ink/ink157.xml"/><Relationship Id="rId62" Type="http://schemas.openxmlformats.org/officeDocument/2006/relationships/image" Target="../media/image196.png"/><Relationship Id="rId83" Type="http://schemas.openxmlformats.org/officeDocument/2006/relationships/customXml" Target="../ink/ink178.xml"/><Relationship Id="rId179" Type="http://schemas.openxmlformats.org/officeDocument/2006/relationships/customXml" Target="../ink/ink226.xml"/><Relationship Id="rId365" Type="http://schemas.openxmlformats.org/officeDocument/2006/relationships/image" Target="../media/image347.png"/><Relationship Id="rId190" Type="http://schemas.openxmlformats.org/officeDocument/2006/relationships/customXml" Target="../ink/ink232.xml"/><Relationship Id="rId204" Type="http://schemas.openxmlformats.org/officeDocument/2006/relationships/customXml" Target="../ink/ink239.xml"/><Relationship Id="rId225" Type="http://schemas.openxmlformats.org/officeDocument/2006/relationships/image" Target="../media/image277.png"/><Relationship Id="rId246" Type="http://schemas.openxmlformats.org/officeDocument/2006/relationships/customXml" Target="../ink/ink260.xml"/><Relationship Id="rId267" Type="http://schemas.openxmlformats.org/officeDocument/2006/relationships/image" Target="../media/image298.png"/><Relationship Id="rId288" Type="http://schemas.openxmlformats.org/officeDocument/2006/relationships/customXml" Target="../ink/ink281.xml"/><Relationship Id="rId106" Type="http://schemas.openxmlformats.org/officeDocument/2006/relationships/image" Target="../media/image218.png"/><Relationship Id="rId127" Type="http://schemas.openxmlformats.org/officeDocument/2006/relationships/customXml" Target="../ink/ink200.xml"/><Relationship Id="rId313" Type="http://schemas.openxmlformats.org/officeDocument/2006/relationships/image" Target="../media/image321.png"/></Relationships>
</file>

<file path=ppt/slides/_rels/slide43.xml.rels><?xml version="1.0" encoding="UTF-8" standalone="yes"?>
<Relationships xmlns="http://schemas.openxmlformats.org/package/2006/relationships"><Relationship Id="rId117" Type="http://schemas.openxmlformats.org/officeDocument/2006/relationships/customXml" Target="../ink/ink378.xml"/><Relationship Id="rId299" Type="http://schemas.openxmlformats.org/officeDocument/2006/relationships/customXml" Target="../ink/ink470.xml"/><Relationship Id="rId303" Type="http://schemas.openxmlformats.org/officeDocument/2006/relationships/customXml" Target="../ink/ink472.xml"/><Relationship Id="rId21" Type="http://schemas.openxmlformats.org/officeDocument/2006/relationships/customXml" Target="../ink/ink330.xml"/><Relationship Id="rId42" Type="http://schemas.openxmlformats.org/officeDocument/2006/relationships/image" Target="../media/image367.png"/><Relationship Id="rId63" Type="http://schemas.openxmlformats.org/officeDocument/2006/relationships/customXml" Target="../ink/ink351.xml"/><Relationship Id="rId84" Type="http://schemas.openxmlformats.org/officeDocument/2006/relationships/image" Target="../media/image388.png"/><Relationship Id="rId138" Type="http://schemas.openxmlformats.org/officeDocument/2006/relationships/image" Target="../media/image248.png"/><Relationship Id="rId159" Type="http://schemas.openxmlformats.org/officeDocument/2006/relationships/customXml" Target="../ink/ink399.xml"/><Relationship Id="rId324" Type="http://schemas.openxmlformats.org/officeDocument/2006/relationships/image" Target="../media/image277.png"/><Relationship Id="rId345" Type="http://schemas.openxmlformats.org/officeDocument/2006/relationships/customXml" Target="../ink/ink493.xml"/><Relationship Id="rId170" Type="http://schemas.openxmlformats.org/officeDocument/2006/relationships/image" Target="../media/image263.png"/><Relationship Id="rId191" Type="http://schemas.openxmlformats.org/officeDocument/2006/relationships/customXml" Target="../ink/ink415.xml"/><Relationship Id="rId205" Type="http://schemas.openxmlformats.org/officeDocument/2006/relationships/image" Target="../media/image182.png"/><Relationship Id="rId226" Type="http://schemas.openxmlformats.org/officeDocument/2006/relationships/customXml" Target="../ink/ink433.xml"/><Relationship Id="rId247" Type="http://schemas.openxmlformats.org/officeDocument/2006/relationships/image" Target="../media/image203.png"/><Relationship Id="rId107" Type="http://schemas.openxmlformats.org/officeDocument/2006/relationships/customXml" Target="../ink/ink373.xml"/><Relationship Id="rId268" Type="http://schemas.openxmlformats.org/officeDocument/2006/relationships/customXml" Target="../ink/ink454.xml"/><Relationship Id="rId289" Type="http://schemas.openxmlformats.org/officeDocument/2006/relationships/customXml" Target="../ink/ink465.xml"/><Relationship Id="rId11" Type="http://schemas.openxmlformats.org/officeDocument/2006/relationships/customXml" Target="../ink/ink325.xml"/><Relationship Id="rId32" Type="http://schemas.openxmlformats.org/officeDocument/2006/relationships/image" Target="../media/image363.png"/><Relationship Id="rId53" Type="http://schemas.openxmlformats.org/officeDocument/2006/relationships/customXml" Target="../ink/ink346.xml"/><Relationship Id="rId74" Type="http://schemas.openxmlformats.org/officeDocument/2006/relationships/image" Target="../media/image383.png"/><Relationship Id="rId128" Type="http://schemas.openxmlformats.org/officeDocument/2006/relationships/image" Target="../media/image243.png"/><Relationship Id="rId149" Type="http://schemas.openxmlformats.org/officeDocument/2006/relationships/customXml" Target="../ink/ink394.xml"/><Relationship Id="rId314" Type="http://schemas.openxmlformats.org/officeDocument/2006/relationships/image" Target="../media/image272.png"/><Relationship Id="rId335" Type="http://schemas.openxmlformats.org/officeDocument/2006/relationships/customXml" Target="../ink/ink488.xml"/><Relationship Id="rId5" Type="http://schemas.openxmlformats.org/officeDocument/2006/relationships/customXml" Target="../ink/ink322.xml"/><Relationship Id="rId95" Type="http://schemas.openxmlformats.org/officeDocument/2006/relationships/customXml" Target="../ink/ink367.xml"/><Relationship Id="rId160" Type="http://schemas.openxmlformats.org/officeDocument/2006/relationships/image" Target="../media/image258.png"/><Relationship Id="rId181" Type="http://schemas.openxmlformats.org/officeDocument/2006/relationships/customXml" Target="../ink/ink410.xml"/><Relationship Id="rId216" Type="http://schemas.openxmlformats.org/officeDocument/2006/relationships/customXml" Target="../ink/ink428.xml"/><Relationship Id="rId237" Type="http://schemas.openxmlformats.org/officeDocument/2006/relationships/image" Target="../media/image198.png"/><Relationship Id="rId258" Type="http://schemas.openxmlformats.org/officeDocument/2006/relationships/customXml" Target="../ink/ink449.xml"/><Relationship Id="rId279" Type="http://schemas.openxmlformats.org/officeDocument/2006/relationships/customXml" Target="../ink/ink460.xml"/><Relationship Id="rId22" Type="http://schemas.openxmlformats.org/officeDocument/2006/relationships/image" Target="../media/image358.png"/><Relationship Id="rId43" Type="http://schemas.openxmlformats.org/officeDocument/2006/relationships/customXml" Target="../ink/ink341.xml"/><Relationship Id="rId64" Type="http://schemas.openxmlformats.org/officeDocument/2006/relationships/image" Target="../media/image378.png"/><Relationship Id="rId118" Type="http://schemas.openxmlformats.org/officeDocument/2006/relationships/image" Target="../media/image238.png"/><Relationship Id="rId139" Type="http://schemas.openxmlformats.org/officeDocument/2006/relationships/customXml" Target="../ink/ink389.xml"/><Relationship Id="rId290" Type="http://schemas.openxmlformats.org/officeDocument/2006/relationships/image" Target="../media/image225.png"/><Relationship Id="rId304" Type="http://schemas.openxmlformats.org/officeDocument/2006/relationships/image" Target="../media/image267.png"/><Relationship Id="rId325" Type="http://schemas.openxmlformats.org/officeDocument/2006/relationships/customXml" Target="../ink/ink483.xml"/><Relationship Id="rId346" Type="http://schemas.openxmlformats.org/officeDocument/2006/relationships/image" Target="../media/image288.png"/><Relationship Id="rId85" Type="http://schemas.openxmlformats.org/officeDocument/2006/relationships/customXml" Target="../ink/ink362.xml"/><Relationship Id="rId150" Type="http://schemas.openxmlformats.org/officeDocument/2006/relationships/image" Target="../media/image254.png"/><Relationship Id="rId171" Type="http://schemas.openxmlformats.org/officeDocument/2006/relationships/customXml" Target="../ink/ink405.xml"/><Relationship Id="rId192" Type="http://schemas.openxmlformats.org/officeDocument/2006/relationships/image" Target="../media/image175.png"/><Relationship Id="rId206" Type="http://schemas.openxmlformats.org/officeDocument/2006/relationships/customXml" Target="../ink/ink423.xml"/><Relationship Id="rId227" Type="http://schemas.openxmlformats.org/officeDocument/2006/relationships/image" Target="../media/image193.png"/><Relationship Id="rId248" Type="http://schemas.openxmlformats.org/officeDocument/2006/relationships/customXml" Target="../ink/ink444.xml"/><Relationship Id="rId269" Type="http://schemas.openxmlformats.org/officeDocument/2006/relationships/customXml" Target="../ink/ink455.xml"/><Relationship Id="rId12" Type="http://schemas.openxmlformats.org/officeDocument/2006/relationships/image" Target="../media/image353.png"/><Relationship Id="rId33" Type="http://schemas.openxmlformats.org/officeDocument/2006/relationships/customXml" Target="../ink/ink336.xml"/><Relationship Id="rId108" Type="http://schemas.openxmlformats.org/officeDocument/2006/relationships/image" Target="../media/image233.png"/><Relationship Id="rId129" Type="http://schemas.openxmlformats.org/officeDocument/2006/relationships/customXml" Target="../ink/ink384.xml"/><Relationship Id="rId280" Type="http://schemas.openxmlformats.org/officeDocument/2006/relationships/image" Target="../media/image220.png"/><Relationship Id="rId315" Type="http://schemas.openxmlformats.org/officeDocument/2006/relationships/customXml" Target="../ink/ink478.xml"/><Relationship Id="rId336" Type="http://schemas.openxmlformats.org/officeDocument/2006/relationships/image" Target="../media/image283.png"/><Relationship Id="rId54" Type="http://schemas.openxmlformats.org/officeDocument/2006/relationships/image" Target="../media/image373.png"/><Relationship Id="rId75" Type="http://schemas.openxmlformats.org/officeDocument/2006/relationships/customXml" Target="../ink/ink357.xml"/><Relationship Id="rId96" Type="http://schemas.openxmlformats.org/officeDocument/2006/relationships/image" Target="../media/image394.png"/><Relationship Id="rId140" Type="http://schemas.openxmlformats.org/officeDocument/2006/relationships/image" Target="../media/image249.png"/><Relationship Id="rId161" Type="http://schemas.openxmlformats.org/officeDocument/2006/relationships/customXml" Target="../ink/ink400.xml"/><Relationship Id="rId182" Type="http://schemas.openxmlformats.org/officeDocument/2006/relationships/image" Target="../media/image170.png"/><Relationship Id="rId217" Type="http://schemas.openxmlformats.org/officeDocument/2006/relationships/image" Target="../media/image188.png"/><Relationship Id="rId6" Type="http://schemas.openxmlformats.org/officeDocument/2006/relationships/image" Target="../media/image350.png"/><Relationship Id="rId238" Type="http://schemas.openxmlformats.org/officeDocument/2006/relationships/customXml" Target="../ink/ink439.xml"/><Relationship Id="rId259" Type="http://schemas.openxmlformats.org/officeDocument/2006/relationships/image" Target="../media/image209.png"/><Relationship Id="rId23" Type="http://schemas.openxmlformats.org/officeDocument/2006/relationships/customXml" Target="../ink/ink331.xml"/><Relationship Id="rId119" Type="http://schemas.openxmlformats.org/officeDocument/2006/relationships/customXml" Target="../ink/ink379.xml"/><Relationship Id="rId270" Type="http://schemas.openxmlformats.org/officeDocument/2006/relationships/image" Target="../media/image215.png"/><Relationship Id="rId291" Type="http://schemas.openxmlformats.org/officeDocument/2006/relationships/customXml" Target="../ink/ink466.xml"/><Relationship Id="rId305" Type="http://schemas.openxmlformats.org/officeDocument/2006/relationships/customXml" Target="../ink/ink473.xml"/><Relationship Id="rId326" Type="http://schemas.openxmlformats.org/officeDocument/2006/relationships/image" Target="../media/image278.png"/><Relationship Id="rId347" Type="http://schemas.openxmlformats.org/officeDocument/2006/relationships/customXml" Target="../ink/ink494.xml"/><Relationship Id="rId44" Type="http://schemas.openxmlformats.org/officeDocument/2006/relationships/image" Target="../media/image368.png"/><Relationship Id="rId65" Type="http://schemas.openxmlformats.org/officeDocument/2006/relationships/customXml" Target="../ink/ink352.xml"/><Relationship Id="rId86" Type="http://schemas.openxmlformats.org/officeDocument/2006/relationships/image" Target="../media/image389.png"/><Relationship Id="rId130" Type="http://schemas.openxmlformats.org/officeDocument/2006/relationships/image" Target="../media/image244.png"/><Relationship Id="rId151" Type="http://schemas.openxmlformats.org/officeDocument/2006/relationships/customXml" Target="../ink/ink395.xml"/><Relationship Id="rId172" Type="http://schemas.openxmlformats.org/officeDocument/2006/relationships/image" Target="../media/image264.png"/><Relationship Id="rId193" Type="http://schemas.openxmlformats.org/officeDocument/2006/relationships/customXml" Target="../ink/ink416.xml"/><Relationship Id="rId207" Type="http://schemas.openxmlformats.org/officeDocument/2006/relationships/image" Target="../media/image183.png"/><Relationship Id="rId228" Type="http://schemas.openxmlformats.org/officeDocument/2006/relationships/customXml" Target="../ink/ink434.xml"/><Relationship Id="rId249" Type="http://schemas.openxmlformats.org/officeDocument/2006/relationships/image" Target="../media/image204.png"/><Relationship Id="rId13" Type="http://schemas.openxmlformats.org/officeDocument/2006/relationships/customXml" Target="../ink/ink326.xml"/><Relationship Id="rId109" Type="http://schemas.openxmlformats.org/officeDocument/2006/relationships/customXml" Target="../ink/ink374.xml"/><Relationship Id="rId260" Type="http://schemas.openxmlformats.org/officeDocument/2006/relationships/customXml" Target="../ink/ink450.xml"/><Relationship Id="rId281" Type="http://schemas.openxmlformats.org/officeDocument/2006/relationships/customXml" Target="../ink/ink461.xml"/><Relationship Id="rId316" Type="http://schemas.openxmlformats.org/officeDocument/2006/relationships/image" Target="../media/image273.png"/><Relationship Id="rId337" Type="http://schemas.openxmlformats.org/officeDocument/2006/relationships/customXml" Target="../ink/ink489.xml"/><Relationship Id="rId34" Type="http://schemas.openxmlformats.org/officeDocument/2006/relationships/image" Target="../media/image177.png"/><Relationship Id="rId55" Type="http://schemas.openxmlformats.org/officeDocument/2006/relationships/customXml" Target="../ink/ink347.xml"/><Relationship Id="rId76" Type="http://schemas.openxmlformats.org/officeDocument/2006/relationships/image" Target="../media/image384.png"/><Relationship Id="rId97" Type="http://schemas.openxmlformats.org/officeDocument/2006/relationships/customXml" Target="../ink/ink368.xml"/><Relationship Id="rId120" Type="http://schemas.openxmlformats.org/officeDocument/2006/relationships/image" Target="../media/image239.png"/><Relationship Id="rId141" Type="http://schemas.openxmlformats.org/officeDocument/2006/relationships/customXml" Target="../ink/ink390.xml"/><Relationship Id="rId7" Type="http://schemas.openxmlformats.org/officeDocument/2006/relationships/customXml" Target="../ink/ink323.xml"/><Relationship Id="rId162" Type="http://schemas.openxmlformats.org/officeDocument/2006/relationships/image" Target="../media/image259.png"/><Relationship Id="rId183" Type="http://schemas.openxmlformats.org/officeDocument/2006/relationships/customXml" Target="../ink/ink411.xml"/><Relationship Id="rId218" Type="http://schemas.openxmlformats.org/officeDocument/2006/relationships/customXml" Target="../ink/ink429.xml"/><Relationship Id="rId239" Type="http://schemas.openxmlformats.org/officeDocument/2006/relationships/image" Target="../media/image199.png"/><Relationship Id="rId250" Type="http://schemas.openxmlformats.org/officeDocument/2006/relationships/customXml" Target="../ink/ink445.xml"/><Relationship Id="rId271" Type="http://schemas.openxmlformats.org/officeDocument/2006/relationships/customXml" Target="../ink/ink456.xml"/><Relationship Id="rId292" Type="http://schemas.openxmlformats.org/officeDocument/2006/relationships/image" Target="../media/image226.png"/><Relationship Id="rId306" Type="http://schemas.openxmlformats.org/officeDocument/2006/relationships/image" Target="../media/image268.png"/><Relationship Id="rId24" Type="http://schemas.openxmlformats.org/officeDocument/2006/relationships/image" Target="../media/image359.png"/><Relationship Id="rId45" Type="http://schemas.openxmlformats.org/officeDocument/2006/relationships/customXml" Target="../ink/ink342.xml"/><Relationship Id="rId66" Type="http://schemas.openxmlformats.org/officeDocument/2006/relationships/image" Target="../media/image379.png"/><Relationship Id="rId87" Type="http://schemas.openxmlformats.org/officeDocument/2006/relationships/customXml" Target="../ink/ink363.xml"/><Relationship Id="rId110" Type="http://schemas.openxmlformats.org/officeDocument/2006/relationships/image" Target="../media/image234.png"/><Relationship Id="rId131" Type="http://schemas.openxmlformats.org/officeDocument/2006/relationships/customXml" Target="../ink/ink385.xml"/><Relationship Id="rId327" Type="http://schemas.openxmlformats.org/officeDocument/2006/relationships/customXml" Target="../ink/ink484.xml"/><Relationship Id="rId348" Type="http://schemas.openxmlformats.org/officeDocument/2006/relationships/image" Target="../media/image289.png"/><Relationship Id="rId152" Type="http://schemas.openxmlformats.org/officeDocument/2006/relationships/image" Target="../media/image255.png"/><Relationship Id="rId173" Type="http://schemas.openxmlformats.org/officeDocument/2006/relationships/customXml" Target="../ink/ink406.xml"/><Relationship Id="rId194" Type="http://schemas.openxmlformats.org/officeDocument/2006/relationships/image" Target="../media/image176.png"/><Relationship Id="rId208" Type="http://schemas.openxmlformats.org/officeDocument/2006/relationships/customXml" Target="../ink/ink424.xml"/><Relationship Id="rId229" Type="http://schemas.openxmlformats.org/officeDocument/2006/relationships/image" Target="../media/image194.png"/><Relationship Id="rId240" Type="http://schemas.openxmlformats.org/officeDocument/2006/relationships/customXml" Target="../ink/ink440.xml"/><Relationship Id="rId261" Type="http://schemas.openxmlformats.org/officeDocument/2006/relationships/image" Target="../media/image210.png"/><Relationship Id="rId14" Type="http://schemas.openxmlformats.org/officeDocument/2006/relationships/image" Target="../media/image354.png"/><Relationship Id="rId35" Type="http://schemas.openxmlformats.org/officeDocument/2006/relationships/customXml" Target="../ink/ink337.xml"/><Relationship Id="rId56" Type="http://schemas.openxmlformats.org/officeDocument/2006/relationships/image" Target="../media/image374.png"/><Relationship Id="rId77" Type="http://schemas.openxmlformats.org/officeDocument/2006/relationships/customXml" Target="../ink/ink358.xml"/><Relationship Id="rId100" Type="http://schemas.openxmlformats.org/officeDocument/2006/relationships/image" Target="../media/image396.png"/><Relationship Id="rId282" Type="http://schemas.openxmlformats.org/officeDocument/2006/relationships/image" Target="../media/image221.png"/><Relationship Id="rId317" Type="http://schemas.openxmlformats.org/officeDocument/2006/relationships/customXml" Target="../ink/ink479.xml"/><Relationship Id="rId338" Type="http://schemas.openxmlformats.org/officeDocument/2006/relationships/image" Target="../media/image284.png"/><Relationship Id="rId8" Type="http://schemas.openxmlformats.org/officeDocument/2006/relationships/image" Target="../media/image351.png"/><Relationship Id="rId98" Type="http://schemas.openxmlformats.org/officeDocument/2006/relationships/image" Target="../media/image395.png"/><Relationship Id="rId121" Type="http://schemas.openxmlformats.org/officeDocument/2006/relationships/customXml" Target="../ink/ink380.xml"/><Relationship Id="rId142" Type="http://schemas.openxmlformats.org/officeDocument/2006/relationships/image" Target="../media/image250.png"/><Relationship Id="rId163" Type="http://schemas.openxmlformats.org/officeDocument/2006/relationships/customXml" Target="../ink/ink401.xml"/><Relationship Id="rId184" Type="http://schemas.openxmlformats.org/officeDocument/2006/relationships/image" Target="../media/image171.png"/><Relationship Id="rId219" Type="http://schemas.openxmlformats.org/officeDocument/2006/relationships/image" Target="../media/image189.png"/><Relationship Id="rId230" Type="http://schemas.openxmlformats.org/officeDocument/2006/relationships/customXml" Target="../ink/ink435.xml"/><Relationship Id="rId251" Type="http://schemas.openxmlformats.org/officeDocument/2006/relationships/image" Target="../media/image205.png"/><Relationship Id="rId25" Type="http://schemas.openxmlformats.org/officeDocument/2006/relationships/customXml" Target="../ink/ink332.xml"/><Relationship Id="rId46" Type="http://schemas.openxmlformats.org/officeDocument/2006/relationships/image" Target="../media/image369.png"/><Relationship Id="rId67" Type="http://schemas.openxmlformats.org/officeDocument/2006/relationships/customXml" Target="../ink/ink353.xml"/><Relationship Id="rId272" Type="http://schemas.openxmlformats.org/officeDocument/2006/relationships/image" Target="../media/image216.png"/><Relationship Id="rId293" Type="http://schemas.openxmlformats.org/officeDocument/2006/relationships/customXml" Target="../ink/ink467.xml"/><Relationship Id="rId307" Type="http://schemas.openxmlformats.org/officeDocument/2006/relationships/customXml" Target="../ink/ink474.xml"/><Relationship Id="rId328" Type="http://schemas.openxmlformats.org/officeDocument/2006/relationships/image" Target="../media/image279.png"/><Relationship Id="rId349" Type="http://schemas.openxmlformats.org/officeDocument/2006/relationships/image" Target="../media/image399.png"/><Relationship Id="rId20" Type="http://schemas.openxmlformats.org/officeDocument/2006/relationships/image" Target="../media/image357.png"/><Relationship Id="rId41" Type="http://schemas.openxmlformats.org/officeDocument/2006/relationships/customXml" Target="../ink/ink340.xml"/><Relationship Id="rId62" Type="http://schemas.openxmlformats.org/officeDocument/2006/relationships/image" Target="../media/image377.png"/><Relationship Id="rId83" Type="http://schemas.openxmlformats.org/officeDocument/2006/relationships/customXml" Target="../ink/ink361.xml"/><Relationship Id="rId88" Type="http://schemas.openxmlformats.org/officeDocument/2006/relationships/image" Target="../media/image390.png"/><Relationship Id="rId111" Type="http://schemas.openxmlformats.org/officeDocument/2006/relationships/customXml" Target="../ink/ink375.xml"/><Relationship Id="rId132" Type="http://schemas.openxmlformats.org/officeDocument/2006/relationships/image" Target="../media/image245.png"/><Relationship Id="rId153" Type="http://schemas.openxmlformats.org/officeDocument/2006/relationships/customXml" Target="../ink/ink396.xml"/><Relationship Id="rId174" Type="http://schemas.openxmlformats.org/officeDocument/2006/relationships/image" Target="../media/image265.png"/><Relationship Id="rId179" Type="http://schemas.openxmlformats.org/officeDocument/2006/relationships/customXml" Target="../ink/ink409.xml"/><Relationship Id="rId195" Type="http://schemas.openxmlformats.org/officeDocument/2006/relationships/customXml" Target="../ink/ink417.xml"/><Relationship Id="rId209" Type="http://schemas.openxmlformats.org/officeDocument/2006/relationships/image" Target="../media/image184.png"/><Relationship Id="rId190" Type="http://schemas.openxmlformats.org/officeDocument/2006/relationships/image" Target="../media/image174.png"/><Relationship Id="rId204" Type="http://schemas.openxmlformats.org/officeDocument/2006/relationships/customXml" Target="../ink/ink422.xml"/><Relationship Id="rId220" Type="http://schemas.openxmlformats.org/officeDocument/2006/relationships/customXml" Target="../ink/ink430.xml"/><Relationship Id="rId225" Type="http://schemas.openxmlformats.org/officeDocument/2006/relationships/image" Target="../media/image192.png"/><Relationship Id="rId241" Type="http://schemas.openxmlformats.org/officeDocument/2006/relationships/image" Target="../media/image200.png"/><Relationship Id="rId246" Type="http://schemas.openxmlformats.org/officeDocument/2006/relationships/customXml" Target="../ink/ink443.xml"/><Relationship Id="rId267" Type="http://schemas.openxmlformats.org/officeDocument/2006/relationships/image" Target="../media/image213.png"/><Relationship Id="rId288" Type="http://schemas.openxmlformats.org/officeDocument/2006/relationships/image" Target="../media/image224.png"/><Relationship Id="rId15" Type="http://schemas.openxmlformats.org/officeDocument/2006/relationships/customXml" Target="../ink/ink327.xml"/><Relationship Id="rId36" Type="http://schemas.openxmlformats.org/officeDocument/2006/relationships/image" Target="../media/image364.png"/><Relationship Id="rId57" Type="http://schemas.openxmlformats.org/officeDocument/2006/relationships/customXml" Target="../ink/ink348.xml"/><Relationship Id="rId106" Type="http://schemas.openxmlformats.org/officeDocument/2006/relationships/image" Target="../media/image232.png"/><Relationship Id="rId127" Type="http://schemas.openxmlformats.org/officeDocument/2006/relationships/customXml" Target="../ink/ink383.xml"/><Relationship Id="rId262" Type="http://schemas.openxmlformats.org/officeDocument/2006/relationships/customXml" Target="../ink/ink451.xml"/><Relationship Id="rId283" Type="http://schemas.openxmlformats.org/officeDocument/2006/relationships/customXml" Target="../ink/ink462.xml"/><Relationship Id="rId313" Type="http://schemas.openxmlformats.org/officeDocument/2006/relationships/customXml" Target="../ink/ink477.xml"/><Relationship Id="rId318" Type="http://schemas.openxmlformats.org/officeDocument/2006/relationships/image" Target="../media/image274.png"/><Relationship Id="rId339" Type="http://schemas.openxmlformats.org/officeDocument/2006/relationships/customXml" Target="../ink/ink490.xml"/><Relationship Id="rId10" Type="http://schemas.openxmlformats.org/officeDocument/2006/relationships/image" Target="../media/image352.png"/><Relationship Id="rId31" Type="http://schemas.openxmlformats.org/officeDocument/2006/relationships/customXml" Target="../ink/ink335.xml"/><Relationship Id="rId52" Type="http://schemas.openxmlformats.org/officeDocument/2006/relationships/image" Target="../media/image372.png"/><Relationship Id="rId73" Type="http://schemas.openxmlformats.org/officeDocument/2006/relationships/customXml" Target="../ink/ink356.xml"/><Relationship Id="rId78" Type="http://schemas.openxmlformats.org/officeDocument/2006/relationships/image" Target="../media/image385.png"/><Relationship Id="rId94" Type="http://schemas.openxmlformats.org/officeDocument/2006/relationships/image" Target="../media/image393.png"/><Relationship Id="rId99" Type="http://schemas.openxmlformats.org/officeDocument/2006/relationships/customXml" Target="../ink/ink369.xml"/><Relationship Id="rId101" Type="http://schemas.openxmlformats.org/officeDocument/2006/relationships/customXml" Target="../ink/ink370.xml"/><Relationship Id="rId122" Type="http://schemas.openxmlformats.org/officeDocument/2006/relationships/image" Target="../media/image240.png"/><Relationship Id="rId143" Type="http://schemas.openxmlformats.org/officeDocument/2006/relationships/customXml" Target="../ink/ink391.xml"/><Relationship Id="rId148" Type="http://schemas.openxmlformats.org/officeDocument/2006/relationships/image" Target="../media/image253.png"/><Relationship Id="rId164" Type="http://schemas.openxmlformats.org/officeDocument/2006/relationships/image" Target="../media/image260.png"/><Relationship Id="rId169" Type="http://schemas.openxmlformats.org/officeDocument/2006/relationships/customXml" Target="../ink/ink404.xml"/><Relationship Id="rId185" Type="http://schemas.openxmlformats.org/officeDocument/2006/relationships/customXml" Target="../ink/ink412.xml"/><Relationship Id="rId334" Type="http://schemas.openxmlformats.org/officeDocument/2006/relationships/image" Target="../media/image282.png"/><Relationship Id="rId4" Type="http://schemas.openxmlformats.org/officeDocument/2006/relationships/image" Target="../media/image166.png"/><Relationship Id="rId9" Type="http://schemas.openxmlformats.org/officeDocument/2006/relationships/customXml" Target="../ink/ink324.xml"/><Relationship Id="rId180" Type="http://schemas.openxmlformats.org/officeDocument/2006/relationships/image" Target="../media/image168.png"/><Relationship Id="rId210" Type="http://schemas.openxmlformats.org/officeDocument/2006/relationships/customXml" Target="../ink/ink425.xml"/><Relationship Id="rId215" Type="http://schemas.openxmlformats.org/officeDocument/2006/relationships/image" Target="../media/image187.png"/><Relationship Id="rId236" Type="http://schemas.openxmlformats.org/officeDocument/2006/relationships/customXml" Target="../ink/ink438.xml"/><Relationship Id="rId257" Type="http://schemas.openxmlformats.org/officeDocument/2006/relationships/image" Target="../media/image208.png"/><Relationship Id="rId278" Type="http://schemas.openxmlformats.org/officeDocument/2006/relationships/image" Target="../media/image219.png"/><Relationship Id="rId26" Type="http://schemas.openxmlformats.org/officeDocument/2006/relationships/image" Target="../media/image360.png"/><Relationship Id="rId231" Type="http://schemas.openxmlformats.org/officeDocument/2006/relationships/image" Target="../media/image195.png"/><Relationship Id="rId252" Type="http://schemas.openxmlformats.org/officeDocument/2006/relationships/customXml" Target="../ink/ink446.xml"/><Relationship Id="rId273" Type="http://schemas.openxmlformats.org/officeDocument/2006/relationships/customXml" Target="../ink/ink457.xml"/><Relationship Id="rId294" Type="http://schemas.openxmlformats.org/officeDocument/2006/relationships/image" Target="../media/image227.png"/><Relationship Id="rId308" Type="http://schemas.openxmlformats.org/officeDocument/2006/relationships/image" Target="../media/image269.png"/><Relationship Id="rId329" Type="http://schemas.openxmlformats.org/officeDocument/2006/relationships/customXml" Target="../ink/ink485.xml"/><Relationship Id="rId47" Type="http://schemas.openxmlformats.org/officeDocument/2006/relationships/customXml" Target="../ink/ink343.xml"/><Relationship Id="rId68" Type="http://schemas.openxmlformats.org/officeDocument/2006/relationships/image" Target="../media/image380.png"/><Relationship Id="rId89" Type="http://schemas.openxmlformats.org/officeDocument/2006/relationships/customXml" Target="../ink/ink364.xml"/><Relationship Id="rId112" Type="http://schemas.openxmlformats.org/officeDocument/2006/relationships/image" Target="../media/image235.png"/><Relationship Id="rId133" Type="http://schemas.openxmlformats.org/officeDocument/2006/relationships/customXml" Target="../ink/ink386.xml"/><Relationship Id="rId154" Type="http://schemas.openxmlformats.org/officeDocument/2006/relationships/image" Target="../media/image256.png"/><Relationship Id="rId175" Type="http://schemas.openxmlformats.org/officeDocument/2006/relationships/customXml" Target="../ink/ink407.xml"/><Relationship Id="rId340" Type="http://schemas.openxmlformats.org/officeDocument/2006/relationships/image" Target="../media/image285.png"/><Relationship Id="rId196" Type="http://schemas.openxmlformats.org/officeDocument/2006/relationships/customXml" Target="../ink/ink418.xml"/><Relationship Id="rId200" Type="http://schemas.openxmlformats.org/officeDocument/2006/relationships/customXml" Target="../ink/ink420.xml"/><Relationship Id="rId16" Type="http://schemas.openxmlformats.org/officeDocument/2006/relationships/image" Target="../media/image355.png"/><Relationship Id="rId221" Type="http://schemas.openxmlformats.org/officeDocument/2006/relationships/image" Target="../media/image190.png"/><Relationship Id="rId242" Type="http://schemas.openxmlformats.org/officeDocument/2006/relationships/customXml" Target="../ink/ink441.xml"/><Relationship Id="rId263" Type="http://schemas.openxmlformats.org/officeDocument/2006/relationships/image" Target="../media/image211.png"/><Relationship Id="rId284" Type="http://schemas.openxmlformats.org/officeDocument/2006/relationships/image" Target="../media/image222.png"/><Relationship Id="rId319" Type="http://schemas.openxmlformats.org/officeDocument/2006/relationships/customXml" Target="../ink/ink480.xml"/><Relationship Id="rId37" Type="http://schemas.openxmlformats.org/officeDocument/2006/relationships/customXml" Target="../ink/ink338.xml"/><Relationship Id="rId58" Type="http://schemas.openxmlformats.org/officeDocument/2006/relationships/image" Target="../media/image375.png"/><Relationship Id="rId79" Type="http://schemas.openxmlformats.org/officeDocument/2006/relationships/customXml" Target="../ink/ink359.xml"/><Relationship Id="rId102" Type="http://schemas.openxmlformats.org/officeDocument/2006/relationships/image" Target="../media/image397.png"/><Relationship Id="rId123" Type="http://schemas.openxmlformats.org/officeDocument/2006/relationships/customXml" Target="../ink/ink381.xml"/><Relationship Id="rId144" Type="http://schemas.openxmlformats.org/officeDocument/2006/relationships/image" Target="../media/image251.png"/><Relationship Id="rId330" Type="http://schemas.openxmlformats.org/officeDocument/2006/relationships/image" Target="../media/image280.png"/><Relationship Id="rId90" Type="http://schemas.openxmlformats.org/officeDocument/2006/relationships/image" Target="../media/image391.png"/><Relationship Id="rId165" Type="http://schemas.openxmlformats.org/officeDocument/2006/relationships/customXml" Target="../ink/ink402.xml"/><Relationship Id="rId186" Type="http://schemas.openxmlformats.org/officeDocument/2006/relationships/image" Target="../media/image172.png"/><Relationship Id="rId211" Type="http://schemas.openxmlformats.org/officeDocument/2006/relationships/image" Target="../media/image185.png"/><Relationship Id="rId232" Type="http://schemas.openxmlformats.org/officeDocument/2006/relationships/customXml" Target="../ink/ink436.xml"/><Relationship Id="rId253" Type="http://schemas.openxmlformats.org/officeDocument/2006/relationships/image" Target="../media/image206.png"/><Relationship Id="rId274" Type="http://schemas.openxmlformats.org/officeDocument/2006/relationships/image" Target="../media/image217.png"/><Relationship Id="rId295" Type="http://schemas.openxmlformats.org/officeDocument/2006/relationships/customXml" Target="../ink/ink468.xml"/><Relationship Id="rId309" Type="http://schemas.openxmlformats.org/officeDocument/2006/relationships/customXml" Target="../ink/ink475.xml"/><Relationship Id="rId27" Type="http://schemas.openxmlformats.org/officeDocument/2006/relationships/customXml" Target="../ink/ink333.xml"/><Relationship Id="rId48" Type="http://schemas.openxmlformats.org/officeDocument/2006/relationships/image" Target="../media/image370.png"/><Relationship Id="rId69" Type="http://schemas.openxmlformats.org/officeDocument/2006/relationships/customXml" Target="../ink/ink354.xml"/><Relationship Id="rId113" Type="http://schemas.openxmlformats.org/officeDocument/2006/relationships/customXml" Target="../ink/ink376.xml"/><Relationship Id="rId134" Type="http://schemas.openxmlformats.org/officeDocument/2006/relationships/image" Target="../media/image246.png"/><Relationship Id="rId320" Type="http://schemas.openxmlformats.org/officeDocument/2006/relationships/image" Target="../media/image275.png"/><Relationship Id="rId80" Type="http://schemas.openxmlformats.org/officeDocument/2006/relationships/image" Target="../media/image386.png"/><Relationship Id="rId155" Type="http://schemas.openxmlformats.org/officeDocument/2006/relationships/customXml" Target="../ink/ink397.xml"/><Relationship Id="rId176" Type="http://schemas.openxmlformats.org/officeDocument/2006/relationships/image" Target="../media/image266.png"/><Relationship Id="rId197" Type="http://schemas.openxmlformats.org/officeDocument/2006/relationships/image" Target="../media/image178.png"/><Relationship Id="rId341" Type="http://schemas.openxmlformats.org/officeDocument/2006/relationships/customXml" Target="../ink/ink491.xml"/><Relationship Id="rId201" Type="http://schemas.openxmlformats.org/officeDocument/2006/relationships/image" Target="../media/image180.png"/><Relationship Id="rId222" Type="http://schemas.openxmlformats.org/officeDocument/2006/relationships/customXml" Target="../ink/ink431.xml"/><Relationship Id="rId243" Type="http://schemas.openxmlformats.org/officeDocument/2006/relationships/image" Target="../media/image201.png"/><Relationship Id="rId264" Type="http://schemas.openxmlformats.org/officeDocument/2006/relationships/customXml" Target="../ink/ink452.xml"/><Relationship Id="rId285" Type="http://schemas.openxmlformats.org/officeDocument/2006/relationships/customXml" Target="../ink/ink463.xml"/><Relationship Id="rId17" Type="http://schemas.openxmlformats.org/officeDocument/2006/relationships/customXml" Target="../ink/ink328.xml"/><Relationship Id="rId38" Type="http://schemas.openxmlformats.org/officeDocument/2006/relationships/image" Target="../media/image365.png"/><Relationship Id="rId59" Type="http://schemas.openxmlformats.org/officeDocument/2006/relationships/customXml" Target="../ink/ink349.xml"/><Relationship Id="rId103" Type="http://schemas.openxmlformats.org/officeDocument/2006/relationships/customXml" Target="../ink/ink371.xml"/><Relationship Id="rId124" Type="http://schemas.openxmlformats.org/officeDocument/2006/relationships/image" Target="../media/image241.png"/><Relationship Id="rId310" Type="http://schemas.openxmlformats.org/officeDocument/2006/relationships/image" Target="../media/image270.png"/><Relationship Id="rId70" Type="http://schemas.openxmlformats.org/officeDocument/2006/relationships/image" Target="../media/image381.png"/><Relationship Id="rId91" Type="http://schemas.openxmlformats.org/officeDocument/2006/relationships/customXml" Target="../ink/ink365.xml"/><Relationship Id="rId145" Type="http://schemas.openxmlformats.org/officeDocument/2006/relationships/customXml" Target="../ink/ink392.xml"/><Relationship Id="rId166" Type="http://schemas.openxmlformats.org/officeDocument/2006/relationships/image" Target="../media/image261.png"/><Relationship Id="rId187" Type="http://schemas.openxmlformats.org/officeDocument/2006/relationships/customXml" Target="../ink/ink413.xml"/><Relationship Id="rId331" Type="http://schemas.openxmlformats.org/officeDocument/2006/relationships/customXml" Target="../ink/ink486.xml"/><Relationship Id="rId1" Type="http://schemas.openxmlformats.org/officeDocument/2006/relationships/tags" Target="../tags/tag124.xml"/><Relationship Id="rId212" Type="http://schemas.openxmlformats.org/officeDocument/2006/relationships/customXml" Target="../ink/ink426.xml"/><Relationship Id="rId233" Type="http://schemas.openxmlformats.org/officeDocument/2006/relationships/image" Target="../media/image196.png"/><Relationship Id="rId254" Type="http://schemas.openxmlformats.org/officeDocument/2006/relationships/customXml" Target="../ink/ink447.xml"/><Relationship Id="rId28" Type="http://schemas.openxmlformats.org/officeDocument/2006/relationships/image" Target="../media/image361.png"/><Relationship Id="rId49" Type="http://schemas.openxmlformats.org/officeDocument/2006/relationships/customXml" Target="../ink/ink344.xml"/><Relationship Id="rId114" Type="http://schemas.openxmlformats.org/officeDocument/2006/relationships/image" Target="../media/image236.png"/><Relationship Id="rId275" Type="http://schemas.openxmlformats.org/officeDocument/2006/relationships/customXml" Target="../ink/ink458.xml"/><Relationship Id="rId296" Type="http://schemas.openxmlformats.org/officeDocument/2006/relationships/image" Target="../media/image228.png"/><Relationship Id="rId300" Type="http://schemas.openxmlformats.org/officeDocument/2006/relationships/image" Target="../media/image230.png"/><Relationship Id="rId60" Type="http://schemas.openxmlformats.org/officeDocument/2006/relationships/image" Target="../media/image376.png"/><Relationship Id="rId81" Type="http://schemas.openxmlformats.org/officeDocument/2006/relationships/customXml" Target="../ink/ink360.xml"/><Relationship Id="rId135" Type="http://schemas.openxmlformats.org/officeDocument/2006/relationships/customXml" Target="../ink/ink387.xml"/><Relationship Id="rId156" Type="http://schemas.openxmlformats.org/officeDocument/2006/relationships/image" Target="../media/image214.png"/><Relationship Id="rId177" Type="http://schemas.openxmlformats.org/officeDocument/2006/relationships/customXml" Target="../ink/ink408.xml"/><Relationship Id="rId198" Type="http://schemas.openxmlformats.org/officeDocument/2006/relationships/customXml" Target="../ink/ink419.xml"/><Relationship Id="rId321" Type="http://schemas.openxmlformats.org/officeDocument/2006/relationships/customXml" Target="../ink/ink481.xml"/><Relationship Id="rId342" Type="http://schemas.openxmlformats.org/officeDocument/2006/relationships/image" Target="../media/image286.png"/><Relationship Id="rId202" Type="http://schemas.openxmlformats.org/officeDocument/2006/relationships/customXml" Target="../ink/ink421.xml"/><Relationship Id="rId223" Type="http://schemas.openxmlformats.org/officeDocument/2006/relationships/image" Target="../media/image191.png"/><Relationship Id="rId244" Type="http://schemas.openxmlformats.org/officeDocument/2006/relationships/customXml" Target="../ink/ink442.xml"/><Relationship Id="rId18" Type="http://schemas.openxmlformats.org/officeDocument/2006/relationships/image" Target="../media/image356.png"/><Relationship Id="rId39" Type="http://schemas.openxmlformats.org/officeDocument/2006/relationships/customXml" Target="../ink/ink339.xml"/><Relationship Id="rId265" Type="http://schemas.openxmlformats.org/officeDocument/2006/relationships/image" Target="../media/image212.png"/><Relationship Id="rId286" Type="http://schemas.openxmlformats.org/officeDocument/2006/relationships/image" Target="../media/image223.png"/><Relationship Id="rId50" Type="http://schemas.openxmlformats.org/officeDocument/2006/relationships/image" Target="../media/image371.png"/><Relationship Id="rId104" Type="http://schemas.openxmlformats.org/officeDocument/2006/relationships/image" Target="../media/image398.png"/><Relationship Id="rId125" Type="http://schemas.openxmlformats.org/officeDocument/2006/relationships/customXml" Target="../ink/ink382.xml"/><Relationship Id="rId146" Type="http://schemas.openxmlformats.org/officeDocument/2006/relationships/image" Target="../media/image252.png"/><Relationship Id="rId167" Type="http://schemas.openxmlformats.org/officeDocument/2006/relationships/customXml" Target="../ink/ink403.xml"/><Relationship Id="rId188" Type="http://schemas.openxmlformats.org/officeDocument/2006/relationships/image" Target="../media/image173.png"/><Relationship Id="rId311" Type="http://schemas.openxmlformats.org/officeDocument/2006/relationships/customXml" Target="../ink/ink476.xml"/><Relationship Id="rId332" Type="http://schemas.openxmlformats.org/officeDocument/2006/relationships/image" Target="../media/image281.png"/><Relationship Id="rId71" Type="http://schemas.openxmlformats.org/officeDocument/2006/relationships/customXml" Target="../ink/ink355.xml"/><Relationship Id="rId92" Type="http://schemas.openxmlformats.org/officeDocument/2006/relationships/image" Target="../media/image392.png"/><Relationship Id="rId213" Type="http://schemas.openxmlformats.org/officeDocument/2006/relationships/image" Target="../media/image186.png"/><Relationship Id="rId234" Type="http://schemas.openxmlformats.org/officeDocument/2006/relationships/customXml" Target="../ink/ink437.xml"/><Relationship Id="rId2" Type="http://schemas.openxmlformats.org/officeDocument/2006/relationships/slideLayout" Target="../slideLayouts/slideLayout2.xml"/><Relationship Id="rId29" Type="http://schemas.openxmlformats.org/officeDocument/2006/relationships/customXml" Target="../ink/ink334.xml"/><Relationship Id="rId255" Type="http://schemas.openxmlformats.org/officeDocument/2006/relationships/image" Target="../media/image207.png"/><Relationship Id="rId276" Type="http://schemas.openxmlformats.org/officeDocument/2006/relationships/image" Target="../media/image218.png"/><Relationship Id="rId297" Type="http://schemas.openxmlformats.org/officeDocument/2006/relationships/customXml" Target="../ink/ink469.xml"/><Relationship Id="rId40" Type="http://schemas.openxmlformats.org/officeDocument/2006/relationships/image" Target="../media/image366.png"/><Relationship Id="rId115" Type="http://schemas.openxmlformats.org/officeDocument/2006/relationships/customXml" Target="../ink/ink377.xml"/><Relationship Id="rId136" Type="http://schemas.openxmlformats.org/officeDocument/2006/relationships/image" Target="../media/image247.png"/><Relationship Id="rId157" Type="http://schemas.openxmlformats.org/officeDocument/2006/relationships/customXml" Target="../ink/ink398.xml"/><Relationship Id="rId178" Type="http://schemas.openxmlformats.org/officeDocument/2006/relationships/image" Target="../media/image167.png"/><Relationship Id="rId301" Type="http://schemas.openxmlformats.org/officeDocument/2006/relationships/customXml" Target="../ink/ink471.xml"/><Relationship Id="rId322" Type="http://schemas.openxmlformats.org/officeDocument/2006/relationships/image" Target="../media/image276.png"/><Relationship Id="rId343" Type="http://schemas.openxmlformats.org/officeDocument/2006/relationships/customXml" Target="../ink/ink492.xml"/><Relationship Id="rId61" Type="http://schemas.openxmlformats.org/officeDocument/2006/relationships/customXml" Target="../ink/ink350.xml"/><Relationship Id="rId82" Type="http://schemas.openxmlformats.org/officeDocument/2006/relationships/image" Target="../media/image387.png"/><Relationship Id="rId199" Type="http://schemas.openxmlformats.org/officeDocument/2006/relationships/image" Target="../media/image179.png"/><Relationship Id="rId203" Type="http://schemas.openxmlformats.org/officeDocument/2006/relationships/image" Target="../media/image181.png"/><Relationship Id="rId19" Type="http://schemas.openxmlformats.org/officeDocument/2006/relationships/customXml" Target="../ink/ink329.xml"/><Relationship Id="rId224" Type="http://schemas.openxmlformats.org/officeDocument/2006/relationships/customXml" Target="../ink/ink432.xml"/><Relationship Id="rId245" Type="http://schemas.openxmlformats.org/officeDocument/2006/relationships/image" Target="../media/image202.png"/><Relationship Id="rId266" Type="http://schemas.openxmlformats.org/officeDocument/2006/relationships/customXml" Target="../ink/ink453.xml"/><Relationship Id="rId287" Type="http://schemas.openxmlformats.org/officeDocument/2006/relationships/customXml" Target="../ink/ink464.xml"/><Relationship Id="rId30" Type="http://schemas.openxmlformats.org/officeDocument/2006/relationships/image" Target="../media/image362.png"/><Relationship Id="rId105" Type="http://schemas.openxmlformats.org/officeDocument/2006/relationships/customXml" Target="../ink/ink372.xml"/><Relationship Id="rId126" Type="http://schemas.openxmlformats.org/officeDocument/2006/relationships/image" Target="../media/image242.png"/><Relationship Id="rId147" Type="http://schemas.openxmlformats.org/officeDocument/2006/relationships/customXml" Target="../ink/ink393.xml"/><Relationship Id="rId168" Type="http://schemas.openxmlformats.org/officeDocument/2006/relationships/image" Target="../media/image262.png"/><Relationship Id="rId312" Type="http://schemas.openxmlformats.org/officeDocument/2006/relationships/image" Target="../media/image271.png"/><Relationship Id="rId333" Type="http://schemas.openxmlformats.org/officeDocument/2006/relationships/customXml" Target="../ink/ink487.xml"/><Relationship Id="rId51" Type="http://schemas.openxmlformats.org/officeDocument/2006/relationships/customXml" Target="../ink/ink345.xml"/><Relationship Id="rId72" Type="http://schemas.openxmlformats.org/officeDocument/2006/relationships/image" Target="../media/image382.png"/><Relationship Id="rId93" Type="http://schemas.openxmlformats.org/officeDocument/2006/relationships/customXml" Target="../ink/ink366.xml"/><Relationship Id="rId189" Type="http://schemas.openxmlformats.org/officeDocument/2006/relationships/customXml" Target="../ink/ink414.xml"/><Relationship Id="rId3" Type="http://schemas.openxmlformats.org/officeDocument/2006/relationships/notesSlide" Target="../notesSlides/notesSlide43.xml"/><Relationship Id="rId214" Type="http://schemas.openxmlformats.org/officeDocument/2006/relationships/customXml" Target="../ink/ink427.xml"/><Relationship Id="rId235" Type="http://schemas.openxmlformats.org/officeDocument/2006/relationships/image" Target="../media/image197.png"/><Relationship Id="rId256" Type="http://schemas.openxmlformats.org/officeDocument/2006/relationships/customXml" Target="../ink/ink448.xml"/><Relationship Id="rId277" Type="http://schemas.openxmlformats.org/officeDocument/2006/relationships/customXml" Target="../ink/ink459.xml"/><Relationship Id="rId298" Type="http://schemas.openxmlformats.org/officeDocument/2006/relationships/image" Target="../media/image229.png"/><Relationship Id="rId116" Type="http://schemas.openxmlformats.org/officeDocument/2006/relationships/image" Target="../media/image237.png"/><Relationship Id="rId137" Type="http://schemas.openxmlformats.org/officeDocument/2006/relationships/customXml" Target="../ink/ink388.xml"/><Relationship Id="rId158" Type="http://schemas.openxmlformats.org/officeDocument/2006/relationships/image" Target="../media/image257.png"/><Relationship Id="rId302" Type="http://schemas.openxmlformats.org/officeDocument/2006/relationships/image" Target="../media/image231.png"/><Relationship Id="rId323" Type="http://schemas.openxmlformats.org/officeDocument/2006/relationships/customXml" Target="../ink/ink482.xml"/><Relationship Id="rId344" Type="http://schemas.openxmlformats.org/officeDocument/2006/relationships/image" Target="../media/image28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39.png"/><Relationship Id="rId5" Type="http://schemas.openxmlformats.org/officeDocument/2006/relationships/image" Target="../media/image40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7" Type="http://schemas.openxmlformats.org/officeDocument/2006/relationships/image" Target="../media/image458.png"/><Relationship Id="rId21" Type="http://schemas.openxmlformats.org/officeDocument/2006/relationships/image" Target="../media/image409.png"/><Relationship Id="rId42" Type="http://schemas.openxmlformats.org/officeDocument/2006/relationships/customXml" Target="../ink/ink514.xml"/><Relationship Id="rId63" Type="http://schemas.openxmlformats.org/officeDocument/2006/relationships/image" Target="../media/image430.png"/><Relationship Id="rId84" Type="http://schemas.openxmlformats.org/officeDocument/2006/relationships/customXml" Target="../ink/ink535.xml"/><Relationship Id="rId138" Type="http://schemas.openxmlformats.org/officeDocument/2006/relationships/image" Target="../media/image468.png"/><Relationship Id="rId159" Type="http://schemas.openxmlformats.org/officeDocument/2006/relationships/customXml" Target="../ink/ink573.xml"/><Relationship Id="rId170" Type="http://schemas.openxmlformats.org/officeDocument/2006/relationships/image" Target="../media/image485.png"/><Relationship Id="rId191" Type="http://schemas.openxmlformats.org/officeDocument/2006/relationships/customXml" Target="../ink/ink589.xml"/><Relationship Id="rId205" Type="http://schemas.openxmlformats.org/officeDocument/2006/relationships/customXml" Target="../ink/ink596.xml"/><Relationship Id="rId226" Type="http://schemas.openxmlformats.org/officeDocument/2006/relationships/image" Target="../media/image514.png"/><Relationship Id="rId247" Type="http://schemas.openxmlformats.org/officeDocument/2006/relationships/customXml" Target="../ink/ink617.xml"/><Relationship Id="rId107" Type="http://schemas.openxmlformats.org/officeDocument/2006/relationships/image" Target="../media/image453.png"/><Relationship Id="rId11" Type="http://schemas.openxmlformats.org/officeDocument/2006/relationships/image" Target="../media/image404.png"/><Relationship Id="rId32" Type="http://schemas.openxmlformats.org/officeDocument/2006/relationships/customXml" Target="../ink/ink509.xml"/><Relationship Id="rId53" Type="http://schemas.openxmlformats.org/officeDocument/2006/relationships/image" Target="../media/image425.png"/><Relationship Id="rId74" Type="http://schemas.openxmlformats.org/officeDocument/2006/relationships/customXml" Target="../ink/ink530.xml"/><Relationship Id="rId128" Type="http://schemas.openxmlformats.org/officeDocument/2006/relationships/image" Target="../media/image463.png"/><Relationship Id="rId149" Type="http://schemas.openxmlformats.org/officeDocument/2006/relationships/customXml" Target="../ink/ink568.xml"/><Relationship Id="rId5" Type="http://schemas.openxmlformats.org/officeDocument/2006/relationships/image" Target="../media/image401.png"/><Relationship Id="rId95" Type="http://schemas.openxmlformats.org/officeDocument/2006/relationships/image" Target="../media/image447.png"/><Relationship Id="rId160" Type="http://schemas.openxmlformats.org/officeDocument/2006/relationships/image" Target="../media/image479.png"/><Relationship Id="rId181" Type="http://schemas.openxmlformats.org/officeDocument/2006/relationships/customXml" Target="../ink/ink584.xml"/><Relationship Id="rId216" Type="http://schemas.openxmlformats.org/officeDocument/2006/relationships/image" Target="../media/image509.png"/><Relationship Id="rId237" Type="http://schemas.openxmlformats.org/officeDocument/2006/relationships/customXml" Target="../ink/ink612.xml"/><Relationship Id="rId258" Type="http://schemas.openxmlformats.org/officeDocument/2006/relationships/image" Target="../media/image531.png"/><Relationship Id="rId22" Type="http://schemas.openxmlformats.org/officeDocument/2006/relationships/customXml" Target="../ink/ink504.xml"/><Relationship Id="rId43" Type="http://schemas.openxmlformats.org/officeDocument/2006/relationships/image" Target="../media/image420.png"/><Relationship Id="rId64" Type="http://schemas.openxmlformats.org/officeDocument/2006/relationships/customXml" Target="../ink/ink525.xml"/><Relationship Id="rId118" Type="http://schemas.openxmlformats.org/officeDocument/2006/relationships/customXml" Target="../ink/ink552.xml"/><Relationship Id="rId139" Type="http://schemas.openxmlformats.org/officeDocument/2006/relationships/customXml" Target="../ink/ink563.xml"/><Relationship Id="rId85" Type="http://schemas.openxmlformats.org/officeDocument/2006/relationships/image" Target="../media/image442.png"/><Relationship Id="rId150" Type="http://schemas.openxmlformats.org/officeDocument/2006/relationships/image" Target="../media/image474.png"/><Relationship Id="rId171" Type="http://schemas.openxmlformats.org/officeDocument/2006/relationships/customXml" Target="../ink/ink579.xml"/><Relationship Id="rId192" Type="http://schemas.openxmlformats.org/officeDocument/2006/relationships/image" Target="../media/image497.png"/><Relationship Id="rId206" Type="http://schemas.openxmlformats.org/officeDocument/2006/relationships/image" Target="../media/image504.png"/><Relationship Id="rId227" Type="http://schemas.openxmlformats.org/officeDocument/2006/relationships/customXml" Target="../ink/ink607.xml"/><Relationship Id="rId248" Type="http://schemas.openxmlformats.org/officeDocument/2006/relationships/image" Target="../media/image526.png"/><Relationship Id="rId12" Type="http://schemas.openxmlformats.org/officeDocument/2006/relationships/customXml" Target="../ink/ink499.xml"/><Relationship Id="rId33" Type="http://schemas.openxmlformats.org/officeDocument/2006/relationships/image" Target="../media/image415.png"/><Relationship Id="rId108" Type="http://schemas.openxmlformats.org/officeDocument/2006/relationships/customXml" Target="../ink/ink547.xml"/><Relationship Id="rId129" Type="http://schemas.openxmlformats.org/officeDocument/2006/relationships/customXml" Target="../ink/ink558.xml"/><Relationship Id="rId54" Type="http://schemas.openxmlformats.org/officeDocument/2006/relationships/customXml" Target="../ink/ink520.xml"/><Relationship Id="rId75" Type="http://schemas.openxmlformats.org/officeDocument/2006/relationships/image" Target="../media/image436.png"/><Relationship Id="rId96" Type="http://schemas.openxmlformats.org/officeDocument/2006/relationships/customXml" Target="../ink/ink541.xml"/><Relationship Id="rId140" Type="http://schemas.openxmlformats.org/officeDocument/2006/relationships/image" Target="../media/image469.png"/><Relationship Id="rId161" Type="http://schemas.openxmlformats.org/officeDocument/2006/relationships/customXml" Target="../ink/ink574.xml"/><Relationship Id="rId182" Type="http://schemas.openxmlformats.org/officeDocument/2006/relationships/image" Target="../media/image492.png"/><Relationship Id="rId217" Type="http://schemas.openxmlformats.org/officeDocument/2006/relationships/customXml" Target="../ink/ink602.xml"/><Relationship Id="rId1" Type="http://schemas.openxmlformats.org/officeDocument/2006/relationships/tags" Target="../tags/tag127.xml"/><Relationship Id="rId6" Type="http://schemas.openxmlformats.org/officeDocument/2006/relationships/customXml" Target="../ink/ink496.xml"/><Relationship Id="rId212" Type="http://schemas.openxmlformats.org/officeDocument/2006/relationships/image" Target="../media/image507.png"/><Relationship Id="rId233" Type="http://schemas.openxmlformats.org/officeDocument/2006/relationships/customXml" Target="../ink/ink610.xml"/><Relationship Id="rId238" Type="http://schemas.openxmlformats.org/officeDocument/2006/relationships/image" Target="../media/image521.png"/><Relationship Id="rId254" Type="http://schemas.openxmlformats.org/officeDocument/2006/relationships/image" Target="../media/image529.png"/><Relationship Id="rId259" Type="http://schemas.openxmlformats.org/officeDocument/2006/relationships/customXml" Target="../ink/ink623.xml"/><Relationship Id="rId23" Type="http://schemas.openxmlformats.org/officeDocument/2006/relationships/image" Target="../media/image410.png"/><Relationship Id="rId28" Type="http://schemas.openxmlformats.org/officeDocument/2006/relationships/customXml" Target="../ink/ink507.xml"/><Relationship Id="rId49" Type="http://schemas.openxmlformats.org/officeDocument/2006/relationships/image" Target="../media/image423.png"/><Relationship Id="rId114" Type="http://schemas.openxmlformats.org/officeDocument/2006/relationships/customXml" Target="../ink/ink550.xml"/><Relationship Id="rId119" Type="http://schemas.openxmlformats.org/officeDocument/2006/relationships/image" Target="../media/image459.png"/><Relationship Id="rId44" Type="http://schemas.openxmlformats.org/officeDocument/2006/relationships/customXml" Target="../ink/ink515.xml"/><Relationship Id="rId60" Type="http://schemas.openxmlformats.org/officeDocument/2006/relationships/customXml" Target="../ink/ink523.xml"/><Relationship Id="rId65" Type="http://schemas.openxmlformats.org/officeDocument/2006/relationships/image" Target="../media/image431.png"/><Relationship Id="rId81" Type="http://schemas.openxmlformats.org/officeDocument/2006/relationships/image" Target="../media/image439.png"/><Relationship Id="rId86" Type="http://schemas.openxmlformats.org/officeDocument/2006/relationships/customXml" Target="../ink/ink536.xml"/><Relationship Id="rId130" Type="http://schemas.openxmlformats.org/officeDocument/2006/relationships/image" Target="../media/image464.png"/><Relationship Id="rId135" Type="http://schemas.openxmlformats.org/officeDocument/2006/relationships/customXml" Target="../ink/ink561.xml"/><Relationship Id="rId151" Type="http://schemas.openxmlformats.org/officeDocument/2006/relationships/customXml" Target="../ink/ink569.xml"/><Relationship Id="rId156" Type="http://schemas.openxmlformats.org/officeDocument/2006/relationships/image" Target="../media/image477.png"/><Relationship Id="rId177" Type="http://schemas.openxmlformats.org/officeDocument/2006/relationships/customXml" Target="../ink/ink582.xml"/><Relationship Id="rId198" Type="http://schemas.openxmlformats.org/officeDocument/2006/relationships/image" Target="../media/image500.png"/><Relationship Id="rId172" Type="http://schemas.openxmlformats.org/officeDocument/2006/relationships/image" Target="../media/image486.png"/><Relationship Id="rId193" Type="http://schemas.openxmlformats.org/officeDocument/2006/relationships/customXml" Target="../ink/ink590.xml"/><Relationship Id="rId202" Type="http://schemas.openxmlformats.org/officeDocument/2006/relationships/image" Target="../media/image502.png"/><Relationship Id="rId207" Type="http://schemas.openxmlformats.org/officeDocument/2006/relationships/customXml" Target="../ink/ink597.xml"/><Relationship Id="rId223" Type="http://schemas.openxmlformats.org/officeDocument/2006/relationships/customXml" Target="../ink/ink605.xml"/><Relationship Id="rId228" Type="http://schemas.openxmlformats.org/officeDocument/2006/relationships/image" Target="../media/image515.png"/><Relationship Id="rId244" Type="http://schemas.openxmlformats.org/officeDocument/2006/relationships/image" Target="../media/image524.png"/><Relationship Id="rId249" Type="http://schemas.openxmlformats.org/officeDocument/2006/relationships/customXml" Target="../ink/ink618.xml"/><Relationship Id="rId13" Type="http://schemas.openxmlformats.org/officeDocument/2006/relationships/image" Target="../media/image405.png"/><Relationship Id="rId18" Type="http://schemas.openxmlformats.org/officeDocument/2006/relationships/customXml" Target="../ink/ink502.xml"/><Relationship Id="rId39" Type="http://schemas.openxmlformats.org/officeDocument/2006/relationships/image" Target="../media/image418.png"/><Relationship Id="rId109" Type="http://schemas.openxmlformats.org/officeDocument/2006/relationships/image" Target="../media/image454.png"/><Relationship Id="rId260" Type="http://schemas.openxmlformats.org/officeDocument/2006/relationships/image" Target="../media/image532.png"/><Relationship Id="rId34" Type="http://schemas.openxmlformats.org/officeDocument/2006/relationships/customXml" Target="../ink/ink510.xml"/><Relationship Id="rId50" Type="http://schemas.openxmlformats.org/officeDocument/2006/relationships/customXml" Target="../ink/ink518.xml"/><Relationship Id="rId55" Type="http://schemas.openxmlformats.org/officeDocument/2006/relationships/image" Target="../media/image426.png"/><Relationship Id="rId76" Type="http://schemas.openxmlformats.org/officeDocument/2006/relationships/customXml" Target="../ink/ink531.xml"/><Relationship Id="rId97" Type="http://schemas.openxmlformats.org/officeDocument/2006/relationships/image" Target="../media/image448.png"/><Relationship Id="rId104" Type="http://schemas.openxmlformats.org/officeDocument/2006/relationships/customXml" Target="../ink/ink545.xml"/><Relationship Id="rId120" Type="http://schemas.openxmlformats.org/officeDocument/2006/relationships/customXml" Target="../ink/ink553.xml"/><Relationship Id="rId125" Type="http://schemas.openxmlformats.org/officeDocument/2006/relationships/customXml" Target="../ink/ink556.xml"/><Relationship Id="rId141" Type="http://schemas.openxmlformats.org/officeDocument/2006/relationships/customXml" Target="../ink/ink564.xml"/><Relationship Id="rId146" Type="http://schemas.openxmlformats.org/officeDocument/2006/relationships/image" Target="../media/image472.png"/><Relationship Id="rId167" Type="http://schemas.openxmlformats.org/officeDocument/2006/relationships/customXml" Target="../ink/ink577.xml"/><Relationship Id="rId188" Type="http://schemas.openxmlformats.org/officeDocument/2006/relationships/image" Target="../media/image495.png"/><Relationship Id="rId7" Type="http://schemas.openxmlformats.org/officeDocument/2006/relationships/image" Target="../media/image402.png"/><Relationship Id="rId71" Type="http://schemas.openxmlformats.org/officeDocument/2006/relationships/image" Target="../media/image434.png"/><Relationship Id="rId92" Type="http://schemas.openxmlformats.org/officeDocument/2006/relationships/customXml" Target="../ink/ink539.xml"/><Relationship Id="rId162" Type="http://schemas.openxmlformats.org/officeDocument/2006/relationships/image" Target="../media/image481.png"/><Relationship Id="rId183" Type="http://schemas.openxmlformats.org/officeDocument/2006/relationships/customXml" Target="../ink/ink585.xml"/><Relationship Id="rId213" Type="http://schemas.openxmlformats.org/officeDocument/2006/relationships/customXml" Target="../ink/ink600.xml"/><Relationship Id="rId218" Type="http://schemas.openxmlformats.org/officeDocument/2006/relationships/image" Target="../media/image510.png"/><Relationship Id="rId234" Type="http://schemas.openxmlformats.org/officeDocument/2006/relationships/image" Target="../media/image518.png"/><Relationship Id="rId239" Type="http://schemas.openxmlformats.org/officeDocument/2006/relationships/customXml" Target="../ink/ink613.xml"/><Relationship Id="rId2" Type="http://schemas.openxmlformats.org/officeDocument/2006/relationships/slideLayout" Target="../slideLayouts/slideLayout2.xml"/><Relationship Id="rId29" Type="http://schemas.openxmlformats.org/officeDocument/2006/relationships/image" Target="../media/image413.png"/><Relationship Id="rId250" Type="http://schemas.openxmlformats.org/officeDocument/2006/relationships/image" Target="../media/image527.png"/><Relationship Id="rId255" Type="http://schemas.openxmlformats.org/officeDocument/2006/relationships/customXml" Target="../ink/ink621.xml"/><Relationship Id="rId24" Type="http://schemas.openxmlformats.org/officeDocument/2006/relationships/customXml" Target="../ink/ink505.xml"/><Relationship Id="rId40" Type="http://schemas.openxmlformats.org/officeDocument/2006/relationships/customXml" Target="../ink/ink513.xml"/><Relationship Id="rId45" Type="http://schemas.openxmlformats.org/officeDocument/2006/relationships/image" Target="../media/image421.png"/><Relationship Id="rId66" Type="http://schemas.openxmlformats.org/officeDocument/2006/relationships/customXml" Target="../ink/ink526.xml"/><Relationship Id="rId87" Type="http://schemas.openxmlformats.org/officeDocument/2006/relationships/image" Target="../media/image443.png"/><Relationship Id="rId110" Type="http://schemas.openxmlformats.org/officeDocument/2006/relationships/customXml" Target="../ink/ink548.xml"/><Relationship Id="rId115" Type="http://schemas.openxmlformats.org/officeDocument/2006/relationships/image" Target="../media/image457.png"/><Relationship Id="rId131" Type="http://schemas.openxmlformats.org/officeDocument/2006/relationships/customXml" Target="../ink/ink559.xml"/><Relationship Id="rId136" Type="http://schemas.openxmlformats.org/officeDocument/2006/relationships/image" Target="../media/image467.png"/><Relationship Id="rId157" Type="http://schemas.openxmlformats.org/officeDocument/2006/relationships/customXml" Target="../ink/ink572.xml"/><Relationship Id="rId178" Type="http://schemas.openxmlformats.org/officeDocument/2006/relationships/image" Target="../media/image489.png"/><Relationship Id="rId61" Type="http://schemas.openxmlformats.org/officeDocument/2006/relationships/image" Target="../media/image429.png"/><Relationship Id="rId82" Type="http://schemas.openxmlformats.org/officeDocument/2006/relationships/customXml" Target="../ink/ink534.xml"/><Relationship Id="rId152" Type="http://schemas.openxmlformats.org/officeDocument/2006/relationships/image" Target="../media/image475.png"/><Relationship Id="rId173" Type="http://schemas.openxmlformats.org/officeDocument/2006/relationships/customXml" Target="../ink/ink580.xml"/><Relationship Id="rId194" Type="http://schemas.openxmlformats.org/officeDocument/2006/relationships/image" Target="../media/image498.png"/><Relationship Id="rId199" Type="http://schemas.openxmlformats.org/officeDocument/2006/relationships/customXml" Target="../ink/ink593.xml"/><Relationship Id="rId203" Type="http://schemas.openxmlformats.org/officeDocument/2006/relationships/customXml" Target="../ink/ink595.xml"/><Relationship Id="rId208" Type="http://schemas.openxmlformats.org/officeDocument/2006/relationships/image" Target="../media/image505.png"/><Relationship Id="rId229" Type="http://schemas.openxmlformats.org/officeDocument/2006/relationships/customXml" Target="../ink/ink608.xml"/><Relationship Id="rId19" Type="http://schemas.openxmlformats.org/officeDocument/2006/relationships/image" Target="../media/image408.png"/><Relationship Id="rId224" Type="http://schemas.openxmlformats.org/officeDocument/2006/relationships/image" Target="../media/image513.png"/><Relationship Id="rId240" Type="http://schemas.openxmlformats.org/officeDocument/2006/relationships/image" Target="../media/image522.png"/><Relationship Id="rId245" Type="http://schemas.openxmlformats.org/officeDocument/2006/relationships/customXml" Target="../ink/ink616.xml"/><Relationship Id="rId261" Type="http://schemas.openxmlformats.org/officeDocument/2006/relationships/customXml" Target="../ink/ink624.xml"/><Relationship Id="rId14" Type="http://schemas.openxmlformats.org/officeDocument/2006/relationships/customXml" Target="../ink/ink500.xml"/><Relationship Id="rId30" Type="http://schemas.openxmlformats.org/officeDocument/2006/relationships/customXml" Target="../ink/ink508.xml"/><Relationship Id="rId35" Type="http://schemas.openxmlformats.org/officeDocument/2006/relationships/image" Target="../media/image416.png"/><Relationship Id="rId56" Type="http://schemas.openxmlformats.org/officeDocument/2006/relationships/customXml" Target="../ink/ink521.xml"/><Relationship Id="rId77" Type="http://schemas.openxmlformats.org/officeDocument/2006/relationships/image" Target="../media/image437.png"/><Relationship Id="rId100" Type="http://schemas.openxmlformats.org/officeDocument/2006/relationships/customXml" Target="../ink/ink543.xml"/><Relationship Id="rId105" Type="http://schemas.openxmlformats.org/officeDocument/2006/relationships/image" Target="../media/image452.png"/><Relationship Id="rId126" Type="http://schemas.openxmlformats.org/officeDocument/2006/relationships/image" Target="../media/image462.png"/><Relationship Id="rId147" Type="http://schemas.openxmlformats.org/officeDocument/2006/relationships/customXml" Target="../ink/ink567.xml"/><Relationship Id="rId168" Type="http://schemas.openxmlformats.org/officeDocument/2006/relationships/image" Target="../media/image484.png"/><Relationship Id="rId8" Type="http://schemas.openxmlformats.org/officeDocument/2006/relationships/customXml" Target="../ink/ink497.xml"/><Relationship Id="rId51" Type="http://schemas.openxmlformats.org/officeDocument/2006/relationships/image" Target="../media/image424.png"/><Relationship Id="rId72" Type="http://schemas.openxmlformats.org/officeDocument/2006/relationships/customXml" Target="../ink/ink529.xml"/><Relationship Id="rId93" Type="http://schemas.openxmlformats.org/officeDocument/2006/relationships/image" Target="../media/image446.png"/><Relationship Id="rId98" Type="http://schemas.openxmlformats.org/officeDocument/2006/relationships/customXml" Target="../ink/ink542.xml"/><Relationship Id="rId121" Type="http://schemas.openxmlformats.org/officeDocument/2006/relationships/image" Target="../media/image460.png"/><Relationship Id="rId142" Type="http://schemas.openxmlformats.org/officeDocument/2006/relationships/image" Target="../media/image470.png"/><Relationship Id="rId163" Type="http://schemas.openxmlformats.org/officeDocument/2006/relationships/customXml" Target="../ink/ink575.xml"/><Relationship Id="rId184" Type="http://schemas.openxmlformats.org/officeDocument/2006/relationships/image" Target="../media/image493.png"/><Relationship Id="rId189" Type="http://schemas.openxmlformats.org/officeDocument/2006/relationships/customXml" Target="../ink/ink588.xml"/><Relationship Id="rId219" Type="http://schemas.openxmlformats.org/officeDocument/2006/relationships/customXml" Target="../ink/ink603.xml"/><Relationship Id="rId3" Type="http://schemas.openxmlformats.org/officeDocument/2006/relationships/notesSlide" Target="../notesSlides/notesSlide45.xml"/><Relationship Id="rId214" Type="http://schemas.openxmlformats.org/officeDocument/2006/relationships/image" Target="../media/image508.png"/><Relationship Id="rId230" Type="http://schemas.openxmlformats.org/officeDocument/2006/relationships/image" Target="../media/image516.png"/><Relationship Id="rId235" Type="http://schemas.openxmlformats.org/officeDocument/2006/relationships/customXml" Target="../ink/ink611.xml"/><Relationship Id="rId251" Type="http://schemas.openxmlformats.org/officeDocument/2006/relationships/customXml" Target="../ink/ink619.xml"/><Relationship Id="rId256" Type="http://schemas.openxmlformats.org/officeDocument/2006/relationships/image" Target="../media/image530.png"/><Relationship Id="rId25" Type="http://schemas.openxmlformats.org/officeDocument/2006/relationships/image" Target="../media/image411.png"/><Relationship Id="rId46" Type="http://schemas.openxmlformats.org/officeDocument/2006/relationships/customXml" Target="../ink/ink516.xml"/><Relationship Id="rId67" Type="http://schemas.openxmlformats.org/officeDocument/2006/relationships/image" Target="../media/image432.png"/><Relationship Id="rId116" Type="http://schemas.openxmlformats.org/officeDocument/2006/relationships/customXml" Target="../ink/ink551.xml"/><Relationship Id="rId137" Type="http://schemas.openxmlformats.org/officeDocument/2006/relationships/customXml" Target="../ink/ink562.xml"/><Relationship Id="rId158" Type="http://schemas.openxmlformats.org/officeDocument/2006/relationships/image" Target="../media/image478.png"/><Relationship Id="rId20" Type="http://schemas.openxmlformats.org/officeDocument/2006/relationships/customXml" Target="../ink/ink503.xml"/><Relationship Id="rId41" Type="http://schemas.openxmlformats.org/officeDocument/2006/relationships/image" Target="../media/image419.png"/><Relationship Id="rId62" Type="http://schemas.openxmlformats.org/officeDocument/2006/relationships/customXml" Target="../ink/ink524.xml"/><Relationship Id="rId83" Type="http://schemas.openxmlformats.org/officeDocument/2006/relationships/image" Target="../media/image441.png"/><Relationship Id="rId88" Type="http://schemas.openxmlformats.org/officeDocument/2006/relationships/customXml" Target="../ink/ink537.xml"/><Relationship Id="rId111" Type="http://schemas.openxmlformats.org/officeDocument/2006/relationships/image" Target="../media/image455.png"/><Relationship Id="rId132" Type="http://schemas.openxmlformats.org/officeDocument/2006/relationships/image" Target="../media/image465.png"/><Relationship Id="rId153" Type="http://schemas.openxmlformats.org/officeDocument/2006/relationships/customXml" Target="../ink/ink570.xml"/><Relationship Id="rId174" Type="http://schemas.openxmlformats.org/officeDocument/2006/relationships/image" Target="../media/image487.png"/><Relationship Id="rId179" Type="http://schemas.openxmlformats.org/officeDocument/2006/relationships/customXml" Target="../ink/ink583.xml"/><Relationship Id="rId195" Type="http://schemas.openxmlformats.org/officeDocument/2006/relationships/customXml" Target="../ink/ink591.xml"/><Relationship Id="rId209" Type="http://schemas.openxmlformats.org/officeDocument/2006/relationships/customXml" Target="../ink/ink598.xml"/><Relationship Id="rId190" Type="http://schemas.openxmlformats.org/officeDocument/2006/relationships/image" Target="../media/image496.png"/><Relationship Id="rId204" Type="http://schemas.openxmlformats.org/officeDocument/2006/relationships/image" Target="../media/image503.png"/><Relationship Id="rId220" Type="http://schemas.openxmlformats.org/officeDocument/2006/relationships/image" Target="../media/image511.png"/><Relationship Id="rId225" Type="http://schemas.openxmlformats.org/officeDocument/2006/relationships/customXml" Target="../ink/ink606.xml"/><Relationship Id="rId241" Type="http://schemas.openxmlformats.org/officeDocument/2006/relationships/customXml" Target="../ink/ink614.xml"/><Relationship Id="rId246" Type="http://schemas.openxmlformats.org/officeDocument/2006/relationships/image" Target="../media/image525.png"/><Relationship Id="rId15" Type="http://schemas.openxmlformats.org/officeDocument/2006/relationships/image" Target="../media/image406.png"/><Relationship Id="rId36" Type="http://schemas.openxmlformats.org/officeDocument/2006/relationships/customXml" Target="../ink/ink511.xml"/><Relationship Id="rId57" Type="http://schemas.openxmlformats.org/officeDocument/2006/relationships/image" Target="../media/image427.png"/><Relationship Id="rId106" Type="http://schemas.openxmlformats.org/officeDocument/2006/relationships/customXml" Target="../ink/ink546.xml"/><Relationship Id="rId127" Type="http://schemas.openxmlformats.org/officeDocument/2006/relationships/customXml" Target="../ink/ink557.xml"/><Relationship Id="rId262" Type="http://schemas.openxmlformats.org/officeDocument/2006/relationships/image" Target="../media/image533.png"/><Relationship Id="rId10" Type="http://schemas.openxmlformats.org/officeDocument/2006/relationships/customXml" Target="../ink/ink498.xml"/><Relationship Id="rId31" Type="http://schemas.openxmlformats.org/officeDocument/2006/relationships/image" Target="../media/image414.png"/><Relationship Id="rId52" Type="http://schemas.openxmlformats.org/officeDocument/2006/relationships/customXml" Target="../ink/ink519.xml"/><Relationship Id="rId73" Type="http://schemas.openxmlformats.org/officeDocument/2006/relationships/image" Target="../media/image435.png"/><Relationship Id="rId78" Type="http://schemas.openxmlformats.org/officeDocument/2006/relationships/customXml" Target="../ink/ink532.xml"/><Relationship Id="rId94" Type="http://schemas.openxmlformats.org/officeDocument/2006/relationships/customXml" Target="../ink/ink540.xml"/><Relationship Id="rId99" Type="http://schemas.openxmlformats.org/officeDocument/2006/relationships/image" Target="../media/image449.png"/><Relationship Id="rId101" Type="http://schemas.openxmlformats.org/officeDocument/2006/relationships/image" Target="../media/image450.png"/><Relationship Id="rId122" Type="http://schemas.openxmlformats.org/officeDocument/2006/relationships/customXml" Target="../ink/ink554.xml"/><Relationship Id="rId143" Type="http://schemas.openxmlformats.org/officeDocument/2006/relationships/customXml" Target="../ink/ink565.xml"/><Relationship Id="rId148" Type="http://schemas.openxmlformats.org/officeDocument/2006/relationships/image" Target="../media/image473.png"/><Relationship Id="rId164" Type="http://schemas.openxmlformats.org/officeDocument/2006/relationships/image" Target="../media/image482.png"/><Relationship Id="rId169" Type="http://schemas.openxmlformats.org/officeDocument/2006/relationships/customXml" Target="../ink/ink578.xml"/><Relationship Id="rId185" Type="http://schemas.openxmlformats.org/officeDocument/2006/relationships/customXml" Target="../ink/ink586.xml"/><Relationship Id="rId4" Type="http://schemas.openxmlformats.org/officeDocument/2006/relationships/customXml" Target="../ink/ink495.xml"/><Relationship Id="rId9" Type="http://schemas.openxmlformats.org/officeDocument/2006/relationships/image" Target="../media/image403.png"/><Relationship Id="rId180" Type="http://schemas.openxmlformats.org/officeDocument/2006/relationships/image" Target="../media/image491.png"/><Relationship Id="rId210" Type="http://schemas.openxmlformats.org/officeDocument/2006/relationships/image" Target="../media/image506.png"/><Relationship Id="rId215" Type="http://schemas.openxmlformats.org/officeDocument/2006/relationships/customXml" Target="../ink/ink601.xml"/><Relationship Id="rId236" Type="http://schemas.openxmlformats.org/officeDocument/2006/relationships/image" Target="../media/image519.png"/><Relationship Id="rId257" Type="http://schemas.openxmlformats.org/officeDocument/2006/relationships/customXml" Target="../ink/ink622.xml"/><Relationship Id="rId26" Type="http://schemas.openxmlformats.org/officeDocument/2006/relationships/customXml" Target="../ink/ink506.xml"/><Relationship Id="rId231" Type="http://schemas.openxmlformats.org/officeDocument/2006/relationships/customXml" Target="../ink/ink609.xml"/><Relationship Id="rId252" Type="http://schemas.openxmlformats.org/officeDocument/2006/relationships/image" Target="../media/image528.png"/><Relationship Id="rId47" Type="http://schemas.openxmlformats.org/officeDocument/2006/relationships/image" Target="../media/image422.png"/><Relationship Id="rId68" Type="http://schemas.openxmlformats.org/officeDocument/2006/relationships/customXml" Target="../ink/ink527.xml"/><Relationship Id="rId89" Type="http://schemas.openxmlformats.org/officeDocument/2006/relationships/image" Target="../media/image444.png"/><Relationship Id="rId112" Type="http://schemas.openxmlformats.org/officeDocument/2006/relationships/customXml" Target="../ink/ink549.xml"/><Relationship Id="rId133" Type="http://schemas.openxmlformats.org/officeDocument/2006/relationships/customXml" Target="../ink/ink560.xml"/><Relationship Id="rId154" Type="http://schemas.openxmlformats.org/officeDocument/2006/relationships/image" Target="../media/image476.png"/><Relationship Id="rId175" Type="http://schemas.openxmlformats.org/officeDocument/2006/relationships/customXml" Target="../ink/ink581.xml"/><Relationship Id="rId196" Type="http://schemas.openxmlformats.org/officeDocument/2006/relationships/image" Target="../media/image499.png"/><Relationship Id="rId200" Type="http://schemas.openxmlformats.org/officeDocument/2006/relationships/image" Target="../media/image501.png"/><Relationship Id="rId16" Type="http://schemas.openxmlformats.org/officeDocument/2006/relationships/customXml" Target="../ink/ink501.xml"/><Relationship Id="rId221" Type="http://schemas.openxmlformats.org/officeDocument/2006/relationships/customXml" Target="../ink/ink604.xml"/><Relationship Id="rId242" Type="http://schemas.openxmlformats.org/officeDocument/2006/relationships/image" Target="../media/image523.png"/><Relationship Id="rId37" Type="http://schemas.openxmlformats.org/officeDocument/2006/relationships/image" Target="../media/image417.png"/><Relationship Id="rId58" Type="http://schemas.openxmlformats.org/officeDocument/2006/relationships/customXml" Target="../ink/ink522.xml"/><Relationship Id="rId79" Type="http://schemas.openxmlformats.org/officeDocument/2006/relationships/image" Target="../media/image438.png"/><Relationship Id="rId102" Type="http://schemas.openxmlformats.org/officeDocument/2006/relationships/customXml" Target="../ink/ink544.xml"/><Relationship Id="rId123" Type="http://schemas.openxmlformats.org/officeDocument/2006/relationships/customXml" Target="../ink/ink555.xml"/><Relationship Id="rId144" Type="http://schemas.openxmlformats.org/officeDocument/2006/relationships/image" Target="../media/image471.png"/><Relationship Id="rId90" Type="http://schemas.openxmlformats.org/officeDocument/2006/relationships/customXml" Target="../ink/ink538.xml"/><Relationship Id="rId165" Type="http://schemas.openxmlformats.org/officeDocument/2006/relationships/customXml" Target="../ink/ink576.xml"/><Relationship Id="rId186" Type="http://schemas.openxmlformats.org/officeDocument/2006/relationships/image" Target="../media/image494.png"/><Relationship Id="rId211" Type="http://schemas.openxmlformats.org/officeDocument/2006/relationships/customXml" Target="../ink/ink599.xml"/><Relationship Id="rId232" Type="http://schemas.openxmlformats.org/officeDocument/2006/relationships/image" Target="../media/image517.png"/><Relationship Id="rId253" Type="http://schemas.openxmlformats.org/officeDocument/2006/relationships/customXml" Target="../ink/ink620.xml"/><Relationship Id="rId27" Type="http://schemas.openxmlformats.org/officeDocument/2006/relationships/image" Target="../media/image412.png"/><Relationship Id="rId48" Type="http://schemas.openxmlformats.org/officeDocument/2006/relationships/customXml" Target="../ink/ink517.xml"/><Relationship Id="rId69" Type="http://schemas.openxmlformats.org/officeDocument/2006/relationships/image" Target="../media/image433.png"/><Relationship Id="rId113" Type="http://schemas.openxmlformats.org/officeDocument/2006/relationships/image" Target="../media/image456.png"/><Relationship Id="rId134" Type="http://schemas.openxmlformats.org/officeDocument/2006/relationships/image" Target="../media/image466.png"/><Relationship Id="rId80" Type="http://schemas.openxmlformats.org/officeDocument/2006/relationships/customXml" Target="../ink/ink533.xml"/><Relationship Id="rId155" Type="http://schemas.openxmlformats.org/officeDocument/2006/relationships/customXml" Target="../ink/ink571.xml"/><Relationship Id="rId176" Type="http://schemas.openxmlformats.org/officeDocument/2006/relationships/image" Target="../media/image488.png"/><Relationship Id="rId197" Type="http://schemas.openxmlformats.org/officeDocument/2006/relationships/customXml" Target="../ink/ink592.xml"/><Relationship Id="rId201" Type="http://schemas.openxmlformats.org/officeDocument/2006/relationships/customXml" Target="../ink/ink594.xml"/><Relationship Id="rId222" Type="http://schemas.openxmlformats.org/officeDocument/2006/relationships/image" Target="../media/image512.png"/><Relationship Id="rId243" Type="http://schemas.openxmlformats.org/officeDocument/2006/relationships/customXml" Target="../ink/ink615.xml"/><Relationship Id="rId17" Type="http://schemas.openxmlformats.org/officeDocument/2006/relationships/image" Target="../media/image407.png"/><Relationship Id="rId38" Type="http://schemas.openxmlformats.org/officeDocument/2006/relationships/customXml" Target="../ink/ink512.xml"/><Relationship Id="rId59" Type="http://schemas.openxmlformats.org/officeDocument/2006/relationships/image" Target="../media/image428.png"/><Relationship Id="rId103" Type="http://schemas.openxmlformats.org/officeDocument/2006/relationships/image" Target="../media/image451.png"/><Relationship Id="rId124" Type="http://schemas.openxmlformats.org/officeDocument/2006/relationships/image" Target="../media/image461.png"/><Relationship Id="rId70" Type="http://schemas.openxmlformats.org/officeDocument/2006/relationships/customXml" Target="../ink/ink528.xml"/><Relationship Id="rId91" Type="http://schemas.openxmlformats.org/officeDocument/2006/relationships/image" Target="../media/image445.png"/><Relationship Id="rId145" Type="http://schemas.openxmlformats.org/officeDocument/2006/relationships/customXml" Target="../ink/ink566.xml"/><Relationship Id="rId166" Type="http://schemas.openxmlformats.org/officeDocument/2006/relationships/image" Target="../media/image483.png"/><Relationship Id="rId187" Type="http://schemas.openxmlformats.org/officeDocument/2006/relationships/customXml" Target="../ink/ink587.xml"/></Relationships>
</file>

<file path=ppt/slides/_rels/slide46.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864.png"/><Relationship Id="rId769" Type="http://schemas.openxmlformats.org/officeDocument/2006/relationships/image" Target="../media/image913.png"/><Relationship Id="rId976" Type="http://schemas.openxmlformats.org/officeDocument/2006/relationships/customXml" Target="../ink/ink1113.xml"/><Relationship Id="rId21" Type="http://schemas.openxmlformats.org/officeDocument/2006/relationships/image" Target="../media/image541.png"/><Relationship Id="rId324" Type="http://schemas.openxmlformats.org/officeDocument/2006/relationships/customXml" Target="../ink/ink786.xml"/><Relationship Id="rId531" Type="http://schemas.openxmlformats.org/officeDocument/2006/relationships/image" Target="../media/image794.png"/><Relationship Id="rId629" Type="http://schemas.openxmlformats.org/officeDocument/2006/relationships/image" Target="../media/image843.png"/><Relationship Id="rId1161" Type="http://schemas.openxmlformats.org/officeDocument/2006/relationships/customXml" Target="../ink/ink1206.xml"/><Relationship Id="rId170" Type="http://schemas.openxmlformats.org/officeDocument/2006/relationships/customXml" Target="../ink/ink709.xml"/><Relationship Id="rId836" Type="http://schemas.openxmlformats.org/officeDocument/2006/relationships/customXml" Target="../ink/ink1043.xml"/><Relationship Id="rId1021" Type="http://schemas.openxmlformats.org/officeDocument/2006/relationships/image" Target="../media/image1039.png"/><Relationship Id="rId1119" Type="http://schemas.openxmlformats.org/officeDocument/2006/relationships/image" Target="../media/image1088.png"/><Relationship Id="rId268" Type="http://schemas.openxmlformats.org/officeDocument/2006/relationships/customXml" Target="../ink/ink758.xml"/><Relationship Id="rId475" Type="http://schemas.openxmlformats.org/officeDocument/2006/relationships/image" Target="../media/image766.png"/><Relationship Id="rId682" Type="http://schemas.openxmlformats.org/officeDocument/2006/relationships/customXml" Target="../ink/ink966.xml"/><Relationship Id="rId903" Type="http://schemas.openxmlformats.org/officeDocument/2006/relationships/image" Target="../media/image980.png"/><Relationship Id="rId32" Type="http://schemas.openxmlformats.org/officeDocument/2006/relationships/customXml" Target="../ink/ink639.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896.xml"/><Relationship Id="rId987" Type="http://schemas.openxmlformats.org/officeDocument/2006/relationships/image" Target="../media/image1022.png"/><Relationship Id="rId1172" Type="http://schemas.openxmlformats.org/officeDocument/2006/relationships/image" Target="../media/image1115.png"/><Relationship Id="rId181" Type="http://schemas.openxmlformats.org/officeDocument/2006/relationships/image" Target="../media/image620.png"/><Relationship Id="rId402" Type="http://schemas.openxmlformats.org/officeDocument/2006/relationships/image" Target="../media/image730.png"/><Relationship Id="rId847" Type="http://schemas.openxmlformats.org/officeDocument/2006/relationships/image" Target="../media/image952.png"/><Relationship Id="rId1032" Type="http://schemas.openxmlformats.org/officeDocument/2006/relationships/customXml" Target="../ink/ink1141.xml"/><Relationship Id="rId279" Type="http://schemas.openxmlformats.org/officeDocument/2006/relationships/image" Target="../media/image669.png"/><Relationship Id="rId486" Type="http://schemas.openxmlformats.org/officeDocument/2006/relationships/customXml" Target="../ink/ink868.xml"/><Relationship Id="rId693" Type="http://schemas.openxmlformats.org/officeDocument/2006/relationships/image" Target="../media/image875.png"/><Relationship Id="rId707" Type="http://schemas.openxmlformats.org/officeDocument/2006/relationships/image" Target="../media/image882.png"/><Relationship Id="rId914" Type="http://schemas.openxmlformats.org/officeDocument/2006/relationships/customXml" Target="../ink/ink1082.xml"/><Relationship Id="rId43" Type="http://schemas.openxmlformats.org/officeDocument/2006/relationships/image" Target="../media/image552.png"/><Relationship Id="rId139" Type="http://schemas.openxmlformats.org/officeDocument/2006/relationships/customXml" Target="../ink/ink693.xml"/><Relationship Id="rId346" Type="http://schemas.openxmlformats.org/officeDocument/2006/relationships/customXml" Target="../ink/ink797.xml"/><Relationship Id="rId553" Type="http://schemas.openxmlformats.org/officeDocument/2006/relationships/image" Target="../media/image805.png"/><Relationship Id="rId760" Type="http://schemas.openxmlformats.org/officeDocument/2006/relationships/customXml" Target="../ink/ink1005.xml"/><Relationship Id="rId998" Type="http://schemas.openxmlformats.org/officeDocument/2006/relationships/customXml" Target="../ink/ink1124.xml"/><Relationship Id="rId192" Type="http://schemas.openxmlformats.org/officeDocument/2006/relationships/customXml" Target="../ink/ink720.xml"/><Relationship Id="rId206" Type="http://schemas.openxmlformats.org/officeDocument/2006/relationships/customXml" Target="../ink/ink727.xml"/><Relationship Id="rId413" Type="http://schemas.openxmlformats.org/officeDocument/2006/relationships/image" Target="../media/image735.png"/><Relationship Id="rId858" Type="http://schemas.openxmlformats.org/officeDocument/2006/relationships/customXml" Target="../ink/ink1054.xml"/><Relationship Id="rId1043" Type="http://schemas.openxmlformats.org/officeDocument/2006/relationships/image" Target="../media/image1050.png"/><Relationship Id="rId497" Type="http://schemas.openxmlformats.org/officeDocument/2006/relationships/image" Target="../media/image777.png"/><Relationship Id="rId620" Type="http://schemas.openxmlformats.org/officeDocument/2006/relationships/customXml" Target="../ink/ink935.xml"/><Relationship Id="rId718" Type="http://schemas.openxmlformats.org/officeDocument/2006/relationships/customXml" Target="../ink/ink984.xml"/><Relationship Id="rId925" Type="http://schemas.openxmlformats.org/officeDocument/2006/relationships/image" Target="../media/image991.png"/><Relationship Id="rId357" Type="http://schemas.openxmlformats.org/officeDocument/2006/relationships/image" Target="../media/image708.png"/><Relationship Id="rId1110" Type="http://schemas.openxmlformats.org/officeDocument/2006/relationships/customXml" Target="../ink/ink1180.xml"/><Relationship Id="rId54" Type="http://schemas.openxmlformats.org/officeDocument/2006/relationships/customXml" Target="../ink/ink650.xml"/><Relationship Id="rId217" Type="http://schemas.openxmlformats.org/officeDocument/2006/relationships/image" Target="../media/image638.png"/><Relationship Id="rId564" Type="http://schemas.openxmlformats.org/officeDocument/2006/relationships/customXml" Target="../ink/ink907.xml"/><Relationship Id="rId771" Type="http://schemas.openxmlformats.org/officeDocument/2006/relationships/image" Target="../media/image914.png"/><Relationship Id="rId869" Type="http://schemas.openxmlformats.org/officeDocument/2006/relationships/image" Target="../media/image963.png"/><Relationship Id="rId424" Type="http://schemas.openxmlformats.org/officeDocument/2006/relationships/customXml" Target="../ink/ink837.xml"/><Relationship Id="rId631" Type="http://schemas.openxmlformats.org/officeDocument/2006/relationships/image" Target="../media/image844.png"/><Relationship Id="rId729" Type="http://schemas.openxmlformats.org/officeDocument/2006/relationships/image" Target="../media/image893.png"/><Relationship Id="rId1054" Type="http://schemas.openxmlformats.org/officeDocument/2006/relationships/customXml" Target="../ink/ink1152.xml"/><Relationship Id="rId270" Type="http://schemas.openxmlformats.org/officeDocument/2006/relationships/customXml" Target="../ink/ink759.xml"/><Relationship Id="rId936" Type="http://schemas.openxmlformats.org/officeDocument/2006/relationships/customXml" Target="../ink/ink1093.xml"/><Relationship Id="rId1121" Type="http://schemas.openxmlformats.org/officeDocument/2006/relationships/image" Target="../media/image1089.png"/><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808.xml"/><Relationship Id="rId575" Type="http://schemas.openxmlformats.org/officeDocument/2006/relationships/image" Target="../media/image816.png"/><Relationship Id="rId782" Type="http://schemas.openxmlformats.org/officeDocument/2006/relationships/customXml" Target="../ink/ink1016.xml"/><Relationship Id="rId228" Type="http://schemas.openxmlformats.org/officeDocument/2006/relationships/customXml" Target="../ink/ink738.xml"/><Relationship Id="rId435" Type="http://schemas.openxmlformats.org/officeDocument/2006/relationships/image" Target="../media/image746.png"/><Relationship Id="rId642" Type="http://schemas.openxmlformats.org/officeDocument/2006/relationships/customXml" Target="../ink/ink946.xml"/><Relationship Id="rId1065" Type="http://schemas.openxmlformats.org/officeDocument/2006/relationships/image" Target="../media/image1061.png"/><Relationship Id="rId281" Type="http://schemas.openxmlformats.org/officeDocument/2006/relationships/image" Target="../media/image670.png"/><Relationship Id="rId502" Type="http://schemas.openxmlformats.org/officeDocument/2006/relationships/customXml" Target="../ink/ink876.xml"/><Relationship Id="rId947" Type="http://schemas.openxmlformats.org/officeDocument/2006/relationships/image" Target="../media/image1002.png"/><Relationship Id="rId1132" Type="http://schemas.openxmlformats.org/officeDocument/2006/relationships/customXml" Target="../ink/ink1191.xml"/><Relationship Id="rId76" Type="http://schemas.openxmlformats.org/officeDocument/2006/relationships/customXml" Target="../ink/ink661.xml"/><Relationship Id="rId141" Type="http://schemas.openxmlformats.org/officeDocument/2006/relationships/customXml" Target="../ink/ink694.xml"/><Relationship Id="rId379" Type="http://schemas.openxmlformats.org/officeDocument/2006/relationships/image" Target="../media/image719.png"/><Relationship Id="rId586" Type="http://schemas.openxmlformats.org/officeDocument/2006/relationships/customXml" Target="../ink/ink918.xml"/><Relationship Id="rId793" Type="http://schemas.openxmlformats.org/officeDocument/2006/relationships/image" Target="../media/image925.png"/><Relationship Id="rId807" Type="http://schemas.openxmlformats.org/officeDocument/2006/relationships/image" Target="../media/image932.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848.xml"/><Relationship Id="rId653" Type="http://schemas.openxmlformats.org/officeDocument/2006/relationships/image" Target="../media/image855.png"/><Relationship Id="rId1076" Type="http://schemas.openxmlformats.org/officeDocument/2006/relationships/customXml" Target="../ink/ink1163.xml"/><Relationship Id="rId292" Type="http://schemas.openxmlformats.org/officeDocument/2006/relationships/customXml" Target="../ink/ink770.xml"/><Relationship Id="rId306" Type="http://schemas.openxmlformats.org/officeDocument/2006/relationships/customXml" Target="../ink/ink777.xml"/><Relationship Id="rId860" Type="http://schemas.openxmlformats.org/officeDocument/2006/relationships/customXml" Target="../ink/ink1055.xml"/><Relationship Id="rId958" Type="http://schemas.openxmlformats.org/officeDocument/2006/relationships/customXml" Target="../ink/ink1104.xml"/><Relationship Id="rId1143" Type="http://schemas.openxmlformats.org/officeDocument/2006/relationships/image" Target="../media/image1100.png"/><Relationship Id="rId87" Type="http://schemas.openxmlformats.org/officeDocument/2006/relationships/image" Target="../media/image574.png"/><Relationship Id="rId513" Type="http://schemas.openxmlformats.org/officeDocument/2006/relationships/image" Target="../media/image785.png"/><Relationship Id="rId597" Type="http://schemas.openxmlformats.org/officeDocument/2006/relationships/image" Target="../media/image827.png"/><Relationship Id="rId720" Type="http://schemas.openxmlformats.org/officeDocument/2006/relationships/customXml" Target="../ink/ink985.xml"/><Relationship Id="rId818" Type="http://schemas.openxmlformats.org/officeDocument/2006/relationships/customXml" Target="../ink/ink1034.xml"/><Relationship Id="rId152" Type="http://schemas.openxmlformats.org/officeDocument/2006/relationships/image" Target="../media/image606.png"/><Relationship Id="rId457" Type="http://schemas.openxmlformats.org/officeDocument/2006/relationships/image" Target="../media/image757.png"/><Relationship Id="rId1003" Type="http://schemas.openxmlformats.org/officeDocument/2006/relationships/image" Target="../media/image1030.png"/><Relationship Id="rId1087" Type="http://schemas.openxmlformats.org/officeDocument/2006/relationships/image" Target="../media/image1072.png"/><Relationship Id="rId664" Type="http://schemas.openxmlformats.org/officeDocument/2006/relationships/customXml" Target="../ink/ink957.xml"/><Relationship Id="rId871" Type="http://schemas.openxmlformats.org/officeDocument/2006/relationships/image" Target="../media/image964.png"/><Relationship Id="rId969" Type="http://schemas.openxmlformats.org/officeDocument/2006/relationships/image" Target="../media/image1013.png"/><Relationship Id="rId14" Type="http://schemas.openxmlformats.org/officeDocument/2006/relationships/customXml" Target="../ink/ink630.xml"/><Relationship Id="rId317" Type="http://schemas.openxmlformats.org/officeDocument/2006/relationships/image" Target="../media/image688.png"/><Relationship Id="rId524" Type="http://schemas.openxmlformats.org/officeDocument/2006/relationships/customXml" Target="../ink/ink887.xml"/><Relationship Id="rId731" Type="http://schemas.openxmlformats.org/officeDocument/2006/relationships/image" Target="../media/image894.png"/><Relationship Id="rId1154" Type="http://schemas.openxmlformats.org/officeDocument/2006/relationships/image" Target="../media/image1105.png"/><Relationship Id="rId98" Type="http://schemas.openxmlformats.org/officeDocument/2006/relationships/customXml" Target="../ink/ink672.xml"/><Relationship Id="rId163" Type="http://schemas.openxmlformats.org/officeDocument/2006/relationships/image" Target="../media/image611.png"/><Relationship Id="rId370" Type="http://schemas.openxmlformats.org/officeDocument/2006/relationships/customXml" Target="../ink/ink809.xml"/><Relationship Id="rId829" Type="http://schemas.openxmlformats.org/officeDocument/2006/relationships/image" Target="../media/image943.png"/><Relationship Id="rId1014" Type="http://schemas.openxmlformats.org/officeDocument/2006/relationships/customXml" Target="../ink/ink1132.xml"/><Relationship Id="rId230" Type="http://schemas.openxmlformats.org/officeDocument/2006/relationships/customXml" Target="../ink/ink739.xml"/><Relationship Id="rId468" Type="http://schemas.openxmlformats.org/officeDocument/2006/relationships/customXml" Target="../ink/ink859.xml"/><Relationship Id="rId675" Type="http://schemas.openxmlformats.org/officeDocument/2006/relationships/image" Target="../media/image866.png"/><Relationship Id="rId882" Type="http://schemas.openxmlformats.org/officeDocument/2006/relationships/customXml" Target="../ink/ink1066.xml"/><Relationship Id="rId1098" Type="http://schemas.openxmlformats.org/officeDocument/2006/relationships/customXml" Target="../ink/ink1174.xml"/><Relationship Id="rId25" Type="http://schemas.openxmlformats.org/officeDocument/2006/relationships/image" Target="../media/image543.png"/><Relationship Id="rId328" Type="http://schemas.openxmlformats.org/officeDocument/2006/relationships/customXml" Target="../ink/ink788.xml"/><Relationship Id="rId535" Type="http://schemas.openxmlformats.org/officeDocument/2006/relationships/image" Target="../media/image796.png"/><Relationship Id="rId742" Type="http://schemas.openxmlformats.org/officeDocument/2006/relationships/customXml" Target="../ink/ink996.xml"/><Relationship Id="rId1165" Type="http://schemas.openxmlformats.org/officeDocument/2006/relationships/customXml" Target="../ink/ink1208.xml"/><Relationship Id="rId174" Type="http://schemas.openxmlformats.org/officeDocument/2006/relationships/customXml" Target="../ink/ink711.xml"/><Relationship Id="rId381" Type="http://schemas.openxmlformats.org/officeDocument/2006/relationships/image" Target="../media/image720.png"/><Relationship Id="rId602" Type="http://schemas.openxmlformats.org/officeDocument/2006/relationships/customXml" Target="../ink/ink926.xml"/><Relationship Id="rId1025" Type="http://schemas.openxmlformats.org/officeDocument/2006/relationships/image" Target="../media/image1041.png"/><Relationship Id="rId241" Type="http://schemas.openxmlformats.org/officeDocument/2006/relationships/image" Target="../media/image650.png"/><Relationship Id="rId479" Type="http://schemas.openxmlformats.org/officeDocument/2006/relationships/image" Target="../media/image768.png"/><Relationship Id="rId686" Type="http://schemas.openxmlformats.org/officeDocument/2006/relationships/customXml" Target="../ink/ink968.xml"/><Relationship Id="rId893" Type="http://schemas.openxmlformats.org/officeDocument/2006/relationships/image" Target="../media/image975.png"/><Relationship Id="rId907" Type="http://schemas.openxmlformats.org/officeDocument/2006/relationships/image" Target="../media/image982.png"/><Relationship Id="rId36" Type="http://schemas.openxmlformats.org/officeDocument/2006/relationships/customXml" Target="../ink/ink641.xml"/><Relationship Id="rId339" Type="http://schemas.openxmlformats.org/officeDocument/2006/relationships/image" Target="../media/image699.png"/><Relationship Id="rId546" Type="http://schemas.openxmlformats.org/officeDocument/2006/relationships/customXml" Target="../ink/ink898.xml"/><Relationship Id="rId753" Type="http://schemas.openxmlformats.org/officeDocument/2006/relationships/image" Target="../media/image905.png"/><Relationship Id="rId1176" Type="http://schemas.openxmlformats.org/officeDocument/2006/relationships/image" Target="../media/image1117.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image" Target="../media/image732.png"/><Relationship Id="rId960" Type="http://schemas.openxmlformats.org/officeDocument/2006/relationships/customXml" Target="../ink/ink1105.xml"/><Relationship Id="rId1036" Type="http://schemas.openxmlformats.org/officeDocument/2006/relationships/customXml" Target="../ink/ink1143.xml"/><Relationship Id="rId392" Type="http://schemas.openxmlformats.org/officeDocument/2006/relationships/customXml" Target="../ink/ink820.xml"/><Relationship Id="rId613" Type="http://schemas.openxmlformats.org/officeDocument/2006/relationships/image" Target="../media/image835.png"/><Relationship Id="rId697" Type="http://schemas.openxmlformats.org/officeDocument/2006/relationships/image" Target="../media/image877.png"/><Relationship Id="rId820" Type="http://schemas.openxmlformats.org/officeDocument/2006/relationships/customXml" Target="../ink/ink1035.xml"/><Relationship Id="rId918" Type="http://schemas.openxmlformats.org/officeDocument/2006/relationships/customXml" Target="../ink/ink1084.xml"/><Relationship Id="rId252" Type="http://schemas.openxmlformats.org/officeDocument/2006/relationships/customXml" Target="../ink/ink750.xml"/><Relationship Id="rId1103" Type="http://schemas.openxmlformats.org/officeDocument/2006/relationships/image" Target="../media/image1080.png"/><Relationship Id="rId47" Type="http://schemas.openxmlformats.org/officeDocument/2006/relationships/image" Target="../media/image554.png"/><Relationship Id="rId112" Type="http://schemas.openxmlformats.org/officeDocument/2006/relationships/customXml" Target="../ink/ink679.xml"/><Relationship Id="rId557" Type="http://schemas.openxmlformats.org/officeDocument/2006/relationships/image" Target="../media/image807.png"/><Relationship Id="rId764" Type="http://schemas.openxmlformats.org/officeDocument/2006/relationships/customXml" Target="../ink/ink1007.xml"/><Relationship Id="rId971" Type="http://schemas.openxmlformats.org/officeDocument/2006/relationships/image" Target="../media/image1014.png"/><Relationship Id="rId196" Type="http://schemas.openxmlformats.org/officeDocument/2006/relationships/customXml" Target="../ink/ink722.xml"/><Relationship Id="rId417" Type="http://schemas.openxmlformats.org/officeDocument/2006/relationships/image" Target="../media/image737.png"/><Relationship Id="rId624" Type="http://schemas.openxmlformats.org/officeDocument/2006/relationships/customXml" Target="../ink/ink937.xml"/><Relationship Id="rId831" Type="http://schemas.openxmlformats.org/officeDocument/2006/relationships/image" Target="../media/image944.png"/><Relationship Id="rId1047" Type="http://schemas.openxmlformats.org/officeDocument/2006/relationships/image" Target="../media/image1052.png"/><Relationship Id="rId263" Type="http://schemas.openxmlformats.org/officeDocument/2006/relationships/image" Target="../media/image661.png"/><Relationship Id="rId470" Type="http://schemas.openxmlformats.org/officeDocument/2006/relationships/customXml" Target="../ink/ink860.xml"/><Relationship Id="rId929" Type="http://schemas.openxmlformats.org/officeDocument/2006/relationships/image" Target="../media/image993.png"/><Relationship Id="rId1114" Type="http://schemas.openxmlformats.org/officeDocument/2006/relationships/customXml" Target="../ink/ink1182.xml"/><Relationship Id="rId58" Type="http://schemas.openxmlformats.org/officeDocument/2006/relationships/customXml" Target="../ink/ink652.xml"/><Relationship Id="rId123" Type="http://schemas.openxmlformats.org/officeDocument/2006/relationships/customXml" Target="../ink/ink685.xml"/><Relationship Id="rId330" Type="http://schemas.openxmlformats.org/officeDocument/2006/relationships/customXml" Target="../ink/ink789.xml"/><Relationship Id="rId568" Type="http://schemas.openxmlformats.org/officeDocument/2006/relationships/customXml" Target="../ink/ink909.xml"/><Relationship Id="rId775" Type="http://schemas.openxmlformats.org/officeDocument/2006/relationships/image" Target="../media/image916.png"/><Relationship Id="rId982" Type="http://schemas.openxmlformats.org/officeDocument/2006/relationships/customXml" Target="../ink/ink1116.xml"/><Relationship Id="rId428" Type="http://schemas.openxmlformats.org/officeDocument/2006/relationships/customXml" Target="../ink/ink839.xml"/><Relationship Id="rId635" Type="http://schemas.openxmlformats.org/officeDocument/2006/relationships/image" Target="../media/image846.png"/><Relationship Id="rId842" Type="http://schemas.openxmlformats.org/officeDocument/2006/relationships/customXml" Target="../ink/ink1046.xml"/><Relationship Id="rId1058" Type="http://schemas.openxmlformats.org/officeDocument/2006/relationships/customXml" Target="../ink/ink1154.xml"/><Relationship Id="rId274" Type="http://schemas.openxmlformats.org/officeDocument/2006/relationships/customXml" Target="../ink/ink761.xml"/><Relationship Id="rId481" Type="http://schemas.openxmlformats.org/officeDocument/2006/relationships/image" Target="../media/image769.png"/><Relationship Id="rId702" Type="http://schemas.openxmlformats.org/officeDocument/2006/relationships/customXml" Target="../ink/ink976.xml"/><Relationship Id="rId1125" Type="http://schemas.openxmlformats.org/officeDocument/2006/relationships/image" Target="../media/image1091.png"/><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8.png"/><Relationship Id="rId786" Type="http://schemas.openxmlformats.org/officeDocument/2006/relationships/customXml" Target="../ink/ink1018.xml"/><Relationship Id="rId993" Type="http://schemas.openxmlformats.org/officeDocument/2006/relationships/image" Target="../media/image1025.png"/><Relationship Id="rId341" Type="http://schemas.openxmlformats.org/officeDocument/2006/relationships/image" Target="../media/image700.png"/><Relationship Id="rId439" Type="http://schemas.openxmlformats.org/officeDocument/2006/relationships/image" Target="../media/image748.png"/><Relationship Id="rId646" Type="http://schemas.openxmlformats.org/officeDocument/2006/relationships/customXml" Target="../ink/ink948.xml"/><Relationship Id="rId1069" Type="http://schemas.openxmlformats.org/officeDocument/2006/relationships/image" Target="../media/image1063.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878.xml"/><Relationship Id="rId853" Type="http://schemas.openxmlformats.org/officeDocument/2006/relationships/image" Target="../media/image955.png"/><Relationship Id="rId1136" Type="http://schemas.openxmlformats.org/officeDocument/2006/relationships/customXml" Target="../ink/ink1193.xml"/><Relationship Id="rId492" Type="http://schemas.openxmlformats.org/officeDocument/2006/relationships/customXml" Target="../ink/ink871.xml"/><Relationship Id="rId713" Type="http://schemas.openxmlformats.org/officeDocument/2006/relationships/image" Target="../media/image885.png"/><Relationship Id="rId797" Type="http://schemas.openxmlformats.org/officeDocument/2006/relationships/image" Target="../media/image927.png"/><Relationship Id="rId920" Type="http://schemas.openxmlformats.org/officeDocument/2006/relationships/customXml" Target="../ink/ink1085.xml"/><Relationship Id="rId145" Type="http://schemas.openxmlformats.org/officeDocument/2006/relationships/customXml" Target="../ink/ink696.xml"/><Relationship Id="rId352" Type="http://schemas.openxmlformats.org/officeDocument/2006/relationships/customXml" Target="../ink/ink800.xml"/><Relationship Id="rId212" Type="http://schemas.openxmlformats.org/officeDocument/2006/relationships/customXml" Target="../ink/ink730.xml"/><Relationship Id="rId657" Type="http://schemas.openxmlformats.org/officeDocument/2006/relationships/image" Target="../media/image857.png"/><Relationship Id="rId864" Type="http://schemas.openxmlformats.org/officeDocument/2006/relationships/customXml" Target="../ink/ink1057.xml"/><Relationship Id="rId296" Type="http://schemas.openxmlformats.org/officeDocument/2006/relationships/customXml" Target="../ink/ink772.xml"/><Relationship Id="rId517" Type="http://schemas.openxmlformats.org/officeDocument/2006/relationships/image" Target="../media/image787.png"/><Relationship Id="rId724" Type="http://schemas.openxmlformats.org/officeDocument/2006/relationships/customXml" Target="../ink/ink987.xml"/><Relationship Id="rId931" Type="http://schemas.openxmlformats.org/officeDocument/2006/relationships/image" Target="../media/image994.png"/><Relationship Id="rId1147" Type="http://schemas.openxmlformats.org/officeDocument/2006/relationships/image" Target="../media/image1102.png"/><Relationship Id="rId60" Type="http://schemas.openxmlformats.org/officeDocument/2006/relationships/customXml" Target="../ink/ink653.xml"/><Relationship Id="rId156" Type="http://schemas.openxmlformats.org/officeDocument/2006/relationships/customXml" Target="../ink/ink702.xml"/><Relationship Id="rId363" Type="http://schemas.openxmlformats.org/officeDocument/2006/relationships/image" Target="../media/image711.png"/><Relationship Id="rId570" Type="http://schemas.openxmlformats.org/officeDocument/2006/relationships/customXml" Target="../ink/ink910.xml"/><Relationship Id="rId1007" Type="http://schemas.openxmlformats.org/officeDocument/2006/relationships/image" Target="../media/image1032.png"/><Relationship Id="rId223" Type="http://schemas.openxmlformats.org/officeDocument/2006/relationships/image" Target="../media/image641.png"/><Relationship Id="rId430" Type="http://schemas.openxmlformats.org/officeDocument/2006/relationships/customXml" Target="../ink/ink840.xml"/><Relationship Id="rId668" Type="http://schemas.openxmlformats.org/officeDocument/2006/relationships/customXml" Target="../ink/ink959.xml"/><Relationship Id="rId875" Type="http://schemas.openxmlformats.org/officeDocument/2006/relationships/image" Target="../media/image966.png"/><Relationship Id="rId1060" Type="http://schemas.openxmlformats.org/officeDocument/2006/relationships/customXml" Target="../ink/ink1155.xml"/><Relationship Id="rId18" Type="http://schemas.openxmlformats.org/officeDocument/2006/relationships/customXml" Target="../ink/ink632.xml"/><Relationship Id="rId528" Type="http://schemas.openxmlformats.org/officeDocument/2006/relationships/customXml" Target="../ink/ink889.xml"/><Relationship Id="rId735" Type="http://schemas.openxmlformats.org/officeDocument/2006/relationships/image" Target="../media/image896.png"/><Relationship Id="rId942" Type="http://schemas.openxmlformats.org/officeDocument/2006/relationships/customXml" Target="../ink/ink1096.xml"/><Relationship Id="rId1158" Type="http://schemas.openxmlformats.org/officeDocument/2006/relationships/image" Target="../media/image1107.png"/><Relationship Id="rId167" Type="http://schemas.openxmlformats.org/officeDocument/2006/relationships/image" Target="../media/image613.png"/><Relationship Id="rId374" Type="http://schemas.openxmlformats.org/officeDocument/2006/relationships/customXml" Target="../ink/ink811.xml"/><Relationship Id="rId581" Type="http://schemas.openxmlformats.org/officeDocument/2006/relationships/image" Target="../media/image819.png"/><Relationship Id="rId1018" Type="http://schemas.openxmlformats.org/officeDocument/2006/relationships/customXml" Target="../ink/ink1134.xml"/><Relationship Id="rId71" Type="http://schemas.openxmlformats.org/officeDocument/2006/relationships/image" Target="../media/image566.png"/><Relationship Id="rId234" Type="http://schemas.openxmlformats.org/officeDocument/2006/relationships/customXml" Target="../ink/ink741.xml"/><Relationship Id="rId679" Type="http://schemas.openxmlformats.org/officeDocument/2006/relationships/image" Target="../media/image868.png"/><Relationship Id="rId802" Type="http://schemas.openxmlformats.org/officeDocument/2006/relationships/customXml" Target="../ink/ink1026.xml"/><Relationship Id="rId886" Type="http://schemas.openxmlformats.org/officeDocument/2006/relationships/customXml" Target="../ink/ink1068.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9.png"/><Relationship Id="rId539" Type="http://schemas.openxmlformats.org/officeDocument/2006/relationships/image" Target="../media/image798.png"/><Relationship Id="rId746" Type="http://schemas.openxmlformats.org/officeDocument/2006/relationships/customXml" Target="../ink/ink998.xml"/><Relationship Id="rId1071" Type="http://schemas.openxmlformats.org/officeDocument/2006/relationships/image" Target="../media/image1064.png"/><Relationship Id="rId1169" Type="http://schemas.openxmlformats.org/officeDocument/2006/relationships/customXml" Target="../ink/ink1210.xml"/><Relationship Id="rId178" Type="http://schemas.openxmlformats.org/officeDocument/2006/relationships/customXml" Target="../ink/ink713.xml"/><Relationship Id="rId301" Type="http://schemas.openxmlformats.org/officeDocument/2006/relationships/image" Target="../media/image680.png"/><Relationship Id="rId953" Type="http://schemas.openxmlformats.org/officeDocument/2006/relationships/image" Target="../media/image1005.png"/><Relationship Id="rId1029" Type="http://schemas.openxmlformats.org/officeDocument/2006/relationships/image" Target="../media/image1043.png"/><Relationship Id="rId82" Type="http://schemas.openxmlformats.org/officeDocument/2006/relationships/customXml" Target="../ink/ink664.xml"/><Relationship Id="rId385" Type="http://schemas.openxmlformats.org/officeDocument/2006/relationships/image" Target="../media/image722.png"/><Relationship Id="rId592" Type="http://schemas.openxmlformats.org/officeDocument/2006/relationships/customXml" Target="../ink/ink921.xml"/><Relationship Id="rId606" Type="http://schemas.openxmlformats.org/officeDocument/2006/relationships/customXml" Target="../ink/ink928.xml"/><Relationship Id="rId813" Type="http://schemas.openxmlformats.org/officeDocument/2006/relationships/image" Target="../media/image935.png"/><Relationship Id="rId245" Type="http://schemas.openxmlformats.org/officeDocument/2006/relationships/image" Target="../media/image652.png"/><Relationship Id="rId452" Type="http://schemas.openxmlformats.org/officeDocument/2006/relationships/customXml" Target="../ink/ink851.xml"/><Relationship Id="rId897" Type="http://schemas.openxmlformats.org/officeDocument/2006/relationships/image" Target="../media/image977.png"/><Relationship Id="rId1082" Type="http://schemas.openxmlformats.org/officeDocument/2006/relationships/customXml" Target="../ink/ink1166.xml"/><Relationship Id="rId105" Type="http://schemas.openxmlformats.org/officeDocument/2006/relationships/image" Target="../media/image583.png"/><Relationship Id="rId312" Type="http://schemas.openxmlformats.org/officeDocument/2006/relationships/customXml" Target="../ink/ink780.xml"/><Relationship Id="rId757" Type="http://schemas.openxmlformats.org/officeDocument/2006/relationships/image" Target="../media/image907.png"/><Relationship Id="rId964" Type="http://schemas.openxmlformats.org/officeDocument/2006/relationships/customXml" Target="../ink/ink1107.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7.png"/><Relationship Id="rId617" Type="http://schemas.openxmlformats.org/officeDocument/2006/relationships/image" Target="../media/image837.png"/><Relationship Id="rId824" Type="http://schemas.openxmlformats.org/officeDocument/2006/relationships/customXml" Target="../ink/ink1037.xml"/><Relationship Id="rId256" Type="http://schemas.openxmlformats.org/officeDocument/2006/relationships/customXml" Target="../ink/ink752.xml"/><Relationship Id="rId463" Type="http://schemas.openxmlformats.org/officeDocument/2006/relationships/image" Target="../media/image760.png"/><Relationship Id="rId670" Type="http://schemas.openxmlformats.org/officeDocument/2006/relationships/customXml" Target="../ink/ink960.xml"/><Relationship Id="rId1093" Type="http://schemas.openxmlformats.org/officeDocument/2006/relationships/image" Target="../media/image1075.png"/><Relationship Id="rId1107" Type="http://schemas.openxmlformats.org/officeDocument/2006/relationships/image" Target="../media/image1082.png"/><Relationship Id="rId116" Type="http://schemas.openxmlformats.org/officeDocument/2006/relationships/customXml" Target="../ink/ink681.xml"/><Relationship Id="rId323" Type="http://schemas.openxmlformats.org/officeDocument/2006/relationships/image" Target="../media/image691.png"/><Relationship Id="rId530" Type="http://schemas.openxmlformats.org/officeDocument/2006/relationships/customXml" Target="../ink/ink890.xml"/><Relationship Id="rId768" Type="http://schemas.openxmlformats.org/officeDocument/2006/relationships/customXml" Target="../ink/ink1009.xml"/><Relationship Id="rId975" Type="http://schemas.openxmlformats.org/officeDocument/2006/relationships/image" Target="../media/image1016.png"/><Relationship Id="rId1160" Type="http://schemas.openxmlformats.org/officeDocument/2006/relationships/image" Target="../media/image1108.png"/><Relationship Id="rId20" Type="http://schemas.openxmlformats.org/officeDocument/2006/relationships/customXml" Target="../ink/ink633.xml"/><Relationship Id="rId628" Type="http://schemas.openxmlformats.org/officeDocument/2006/relationships/customXml" Target="../ink/ink939.xml"/><Relationship Id="rId835" Type="http://schemas.openxmlformats.org/officeDocument/2006/relationships/image" Target="../media/image946.png"/><Relationship Id="rId267" Type="http://schemas.openxmlformats.org/officeDocument/2006/relationships/image" Target="../media/image663.png"/><Relationship Id="rId474" Type="http://schemas.openxmlformats.org/officeDocument/2006/relationships/customXml" Target="../ink/ink862.xml"/><Relationship Id="rId1020" Type="http://schemas.openxmlformats.org/officeDocument/2006/relationships/customXml" Target="../ink/ink1135.xml"/><Relationship Id="rId1118" Type="http://schemas.openxmlformats.org/officeDocument/2006/relationships/customXml" Target="../ink/ink1184.xml"/><Relationship Id="rId127" Type="http://schemas.openxmlformats.org/officeDocument/2006/relationships/customXml" Target="../ink/ink687.xml"/><Relationship Id="rId681" Type="http://schemas.openxmlformats.org/officeDocument/2006/relationships/image" Target="../media/image869.png"/><Relationship Id="rId779" Type="http://schemas.openxmlformats.org/officeDocument/2006/relationships/image" Target="../media/image918.png"/><Relationship Id="rId902" Type="http://schemas.openxmlformats.org/officeDocument/2006/relationships/customXml" Target="../ink/ink1076.xml"/><Relationship Id="rId986" Type="http://schemas.openxmlformats.org/officeDocument/2006/relationships/customXml" Target="../ink/ink1118.xml"/><Relationship Id="rId31" Type="http://schemas.openxmlformats.org/officeDocument/2006/relationships/image" Target="../media/image546.png"/><Relationship Id="rId334" Type="http://schemas.openxmlformats.org/officeDocument/2006/relationships/customXml" Target="../ink/ink791.xml"/><Relationship Id="rId541" Type="http://schemas.openxmlformats.org/officeDocument/2006/relationships/image" Target="../media/image799.png"/><Relationship Id="rId639" Type="http://schemas.openxmlformats.org/officeDocument/2006/relationships/image" Target="../media/image848.png"/><Relationship Id="rId1171" Type="http://schemas.openxmlformats.org/officeDocument/2006/relationships/customXml" Target="../ink/ink1211.xml"/><Relationship Id="rId180" Type="http://schemas.openxmlformats.org/officeDocument/2006/relationships/customXml" Target="../ink/ink714.xml"/><Relationship Id="rId278" Type="http://schemas.openxmlformats.org/officeDocument/2006/relationships/customXml" Target="../ink/ink763.xml"/><Relationship Id="rId401" Type="http://schemas.openxmlformats.org/officeDocument/2006/relationships/customXml" Target="../ink/ink825.xml"/><Relationship Id="rId846" Type="http://schemas.openxmlformats.org/officeDocument/2006/relationships/customXml" Target="../ink/ink1048.xml"/><Relationship Id="rId1031" Type="http://schemas.openxmlformats.org/officeDocument/2006/relationships/image" Target="../media/image1044.png"/><Relationship Id="rId1129" Type="http://schemas.openxmlformats.org/officeDocument/2006/relationships/image" Target="../media/image1093.png"/><Relationship Id="rId485" Type="http://schemas.openxmlformats.org/officeDocument/2006/relationships/image" Target="../media/image771.png"/><Relationship Id="rId692" Type="http://schemas.openxmlformats.org/officeDocument/2006/relationships/customXml" Target="../ink/ink971.xml"/><Relationship Id="rId706" Type="http://schemas.openxmlformats.org/officeDocument/2006/relationships/customXml" Target="../ink/ink978.xml"/><Relationship Id="rId913" Type="http://schemas.openxmlformats.org/officeDocument/2006/relationships/image" Target="../media/image985.png"/><Relationship Id="rId42" Type="http://schemas.openxmlformats.org/officeDocument/2006/relationships/customXml" Target="../ink/ink644.xml"/><Relationship Id="rId138" Type="http://schemas.openxmlformats.org/officeDocument/2006/relationships/image" Target="../media/image599.png"/><Relationship Id="rId345" Type="http://schemas.openxmlformats.org/officeDocument/2006/relationships/image" Target="../media/image702.png"/><Relationship Id="rId552" Type="http://schemas.openxmlformats.org/officeDocument/2006/relationships/customXml" Target="../ink/ink901.xml"/><Relationship Id="rId997" Type="http://schemas.openxmlformats.org/officeDocument/2006/relationships/image" Target="../media/image1027.png"/><Relationship Id="rId191" Type="http://schemas.openxmlformats.org/officeDocument/2006/relationships/image" Target="../media/image625.png"/><Relationship Id="rId205" Type="http://schemas.openxmlformats.org/officeDocument/2006/relationships/image" Target="../media/image632.png"/><Relationship Id="rId412" Type="http://schemas.openxmlformats.org/officeDocument/2006/relationships/customXml" Target="../ink/ink831.xml"/><Relationship Id="rId857" Type="http://schemas.openxmlformats.org/officeDocument/2006/relationships/image" Target="../media/image957.png"/><Relationship Id="rId1042" Type="http://schemas.openxmlformats.org/officeDocument/2006/relationships/customXml" Target="../ink/ink1146.xml"/><Relationship Id="rId289" Type="http://schemas.openxmlformats.org/officeDocument/2006/relationships/image" Target="../media/image674.png"/><Relationship Id="rId496" Type="http://schemas.openxmlformats.org/officeDocument/2006/relationships/customXml" Target="../ink/ink873.xml"/><Relationship Id="rId717" Type="http://schemas.openxmlformats.org/officeDocument/2006/relationships/image" Target="../media/image887.png"/><Relationship Id="rId924" Type="http://schemas.openxmlformats.org/officeDocument/2006/relationships/customXml" Target="../ink/ink1087.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698.xml"/><Relationship Id="rId314" Type="http://schemas.openxmlformats.org/officeDocument/2006/relationships/customXml" Target="../ink/ink781.xml"/><Relationship Id="rId356" Type="http://schemas.openxmlformats.org/officeDocument/2006/relationships/customXml" Target="../ink/ink802.xml"/><Relationship Id="rId398" Type="http://schemas.openxmlformats.org/officeDocument/2006/relationships/image" Target="../media/image728.png"/><Relationship Id="rId521" Type="http://schemas.openxmlformats.org/officeDocument/2006/relationships/image" Target="../media/image789.png"/><Relationship Id="rId563" Type="http://schemas.openxmlformats.org/officeDocument/2006/relationships/image" Target="../media/image810.png"/><Relationship Id="rId619" Type="http://schemas.openxmlformats.org/officeDocument/2006/relationships/image" Target="../media/image838.png"/><Relationship Id="rId770" Type="http://schemas.openxmlformats.org/officeDocument/2006/relationships/customXml" Target="../ink/ink1010.xml"/><Relationship Id="rId1151" Type="http://schemas.openxmlformats.org/officeDocument/2006/relationships/customXml" Target="../ink/ink1201.xml"/><Relationship Id="rId95" Type="http://schemas.openxmlformats.org/officeDocument/2006/relationships/image" Target="../media/image578.png"/><Relationship Id="rId160" Type="http://schemas.openxmlformats.org/officeDocument/2006/relationships/customXml" Target="../ink/ink704.xml"/><Relationship Id="rId216" Type="http://schemas.openxmlformats.org/officeDocument/2006/relationships/customXml" Target="../ink/ink732.xml"/><Relationship Id="rId423" Type="http://schemas.openxmlformats.org/officeDocument/2006/relationships/image" Target="../media/image740.png"/><Relationship Id="rId826" Type="http://schemas.openxmlformats.org/officeDocument/2006/relationships/customXml" Target="../ink/ink1038.xml"/><Relationship Id="rId868" Type="http://schemas.openxmlformats.org/officeDocument/2006/relationships/customXml" Target="../ink/ink1059.xml"/><Relationship Id="rId1011" Type="http://schemas.openxmlformats.org/officeDocument/2006/relationships/image" Target="../media/image1034.png"/><Relationship Id="rId1053" Type="http://schemas.openxmlformats.org/officeDocument/2006/relationships/image" Target="../media/image1055.png"/><Relationship Id="rId1109" Type="http://schemas.openxmlformats.org/officeDocument/2006/relationships/image" Target="../media/image1083.png"/><Relationship Id="rId258" Type="http://schemas.openxmlformats.org/officeDocument/2006/relationships/customXml" Target="../ink/ink753.xml"/><Relationship Id="rId465" Type="http://schemas.openxmlformats.org/officeDocument/2006/relationships/image" Target="../media/image761.png"/><Relationship Id="rId630" Type="http://schemas.openxmlformats.org/officeDocument/2006/relationships/customXml" Target="../ink/ink940.xml"/><Relationship Id="rId672" Type="http://schemas.openxmlformats.org/officeDocument/2006/relationships/customXml" Target="../ink/ink961.xml"/><Relationship Id="rId728" Type="http://schemas.openxmlformats.org/officeDocument/2006/relationships/customXml" Target="../ink/ink989.xml"/><Relationship Id="rId935" Type="http://schemas.openxmlformats.org/officeDocument/2006/relationships/image" Target="../media/image996.png"/><Relationship Id="rId1095" Type="http://schemas.openxmlformats.org/officeDocument/2006/relationships/image" Target="../media/image1076.png"/><Relationship Id="rId22" Type="http://schemas.openxmlformats.org/officeDocument/2006/relationships/customXml" Target="../ink/ink634.xml"/><Relationship Id="rId64" Type="http://schemas.openxmlformats.org/officeDocument/2006/relationships/customXml" Target="../ink/ink655.xml"/><Relationship Id="rId118" Type="http://schemas.openxmlformats.org/officeDocument/2006/relationships/customXml" Target="../ink/ink682.xml"/><Relationship Id="rId325" Type="http://schemas.openxmlformats.org/officeDocument/2006/relationships/image" Target="../media/image692.png"/><Relationship Id="rId367" Type="http://schemas.openxmlformats.org/officeDocument/2006/relationships/image" Target="../media/image713.png"/><Relationship Id="rId532" Type="http://schemas.openxmlformats.org/officeDocument/2006/relationships/customXml" Target="../ink/ink891.xml"/><Relationship Id="rId574" Type="http://schemas.openxmlformats.org/officeDocument/2006/relationships/customXml" Target="../ink/ink912.xml"/><Relationship Id="rId977" Type="http://schemas.openxmlformats.org/officeDocument/2006/relationships/image" Target="../media/image1017.png"/><Relationship Id="rId1120" Type="http://schemas.openxmlformats.org/officeDocument/2006/relationships/customXml" Target="../ink/ink1185.xml"/><Relationship Id="rId1162" Type="http://schemas.openxmlformats.org/officeDocument/2006/relationships/image" Target="../media/image1109.png"/><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19.png"/><Relationship Id="rId837" Type="http://schemas.openxmlformats.org/officeDocument/2006/relationships/image" Target="../media/image947.png"/><Relationship Id="rId879" Type="http://schemas.openxmlformats.org/officeDocument/2006/relationships/image" Target="../media/image968.png"/><Relationship Id="rId1022" Type="http://schemas.openxmlformats.org/officeDocument/2006/relationships/customXml" Target="../ink/ink1136.xml"/><Relationship Id="rId269" Type="http://schemas.openxmlformats.org/officeDocument/2006/relationships/image" Target="../media/image664.png"/><Relationship Id="rId434" Type="http://schemas.openxmlformats.org/officeDocument/2006/relationships/customXml" Target="../ink/ink842.xml"/><Relationship Id="rId476" Type="http://schemas.openxmlformats.org/officeDocument/2006/relationships/customXml" Target="../ink/ink863.xml"/><Relationship Id="rId641" Type="http://schemas.openxmlformats.org/officeDocument/2006/relationships/image" Target="../media/image849.png"/><Relationship Id="rId683" Type="http://schemas.openxmlformats.org/officeDocument/2006/relationships/image" Target="../media/image870.png"/><Relationship Id="rId739" Type="http://schemas.openxmlformats.org/officeDocument/2006/relationships/image" Target="../media/image898.png"/><Relationship Id="rId890" Type="http://schemas.openxmlformats.org/officeDocument/2006/relationships/customXml" Target="../ink/ink1070.xml"/><Relationship Id="rId904" Type="http://schemas.openxmlformats.org/officeDocument/2006/relationships/customXml" Target="../ink/ink1077.xml"/><Relationship Id="rId1064" Type="http://schemas.openxmlformats.org/officeDocument/2006/relationships/customXml" Target="../ink/ink1157.xml"/><Relationship Id="rId33" Type="http://schemas.openxmlformats.org/officeDocument/2006/relationships/image" Target="../media/image547.png"/><Relationship Id="rId129" Type="http://schemas.openxmlformats.org/officeDocument/2006/relationships/customXml" Target="../ink/ink688.xml"/><Relationship Id="rId280" Type="http://schemas.openxmlformats.org/officeDocument/2006/relationships/customXml" Target="../ink/ink764.xml"/><Relationship Id="rId336" Type="http://schemas.openxmlformats.org/officeDocument/2006/relationships/customXml" Target="../ink/ink792.xml"/><Relationship Id="rId501" Type="http://schemas.openxmlformats.org/officeDocument/2006/relationships/image" Target="../media/image779.png"/><Relationship Id="rId543" Type="http://schemas.openxmlformats.org/officeDocument/2006/relationships/image" Target="../media/image800.png"/><Relationship Id="rId946" Type="http://schemas.openxmlformats.org/officeDocument/2006/relationships/customXml" Target="../ink/ink1098.xml"/><Relationship Id="rId988" Type="http://schemas.openxmlformats.org/officeDocument/2006/relationships/customXml" Target="../ink/ink1119.xml"/><Relationship Id="rId1131" Type="http://schemas.openxmlformats.org/officeDocument/2006/relationships/image" Target="../media/image1094.png"/><Relationship Id="rId1173" Type="http://schemas.openxmlformats.org/officeDocument/2006/relationships/customXml" Target="../ink/ink1212.xml"/><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715.xml"/><Relationship Id="rId378" Type="http://schemas.openxmlformats.org/officeDocument/2006/relationships/customXml" Target="../ink/ink813.xml"/><Relationship Id="rId403" Type="http://schemas.openxmlformats.org/officeDocument/2006/relationships/customXml" Target="../ink/ink826.xml"/><Relationship Id="rId585" Type="http://schemas.openxmlformats.org/officeDocument/2006/relationships/image" Target="../media/image821.png"/><Relationship Id="rId750" Type="http://schemas.openxmlformats.org/officeDocument/2006/relationships/customXml" Target="../ink/ink1000.xml"/><Relationship Id="rId792" Type="http://schemas.openxmlformats.org/officeDocument/2006/relationships/customXml" Target="../ink/ink1021.xml"/><Relationship Id="rId806" Type="http://schemas.openxmlformats.org/officeDocument/2006/relationships/customXml" Target="../ink/ink1028.xml"/><Relationship Id="rId848" Type="http://schemas.openxmlformats.org/officeDocument/2006/relationships/customXml" Target="../ink/ink1049.xml"/><Relationship Id="rId1033" Type="http://schemas.openxmlformats.org/officeDocument/2006/relationships/image" Target="../media/image1045.png"/><Relationship Id="rId6" Type="http://schemas.openxmlformats.org/officeDocument/2006/relationships/customXml" Target="../ink/ink626.xml"/><Relationship Id="rId238" Type="http://schemas.openxmlformats.org/officeDocument/2006/relationships/customXml" Target="../ink/ink743.xml"/><Relationship Id="rId445" Type="http://schemas.openxmlformats.org/officeDocument/2006/relationships/image" Target="../media/image751.png"/><Relationship Id="rId487" Type="http://schemas.openxmlformats.org/officeDocument/2006/relationships/image" Target="../media/image772.png"/><Relationship Id="rId610" Type="http://schemas.openxmlformats.org/officeDocument/2006/relationships/customXml" Target="../ink/ink930.xml"/><Relationship Id="rId652" Type="http://schemas.openxmlformats.org/officeDocument/2006/relationships/customXml" Target="../ink/ink951.xml"/><Relationship Id="rId694" Type="http://schemas.openxmlformats.org/officeDocument/2006/relationships/customXml" Target="../ink/ink972.xml"/><Relationship Id="rId708" Type="http://schemas.openxmlformats.org/officeDocument/2006/relationships/customXml" Target="../ink/ink979.xml"/><Relationship Id="rId915" Type="http://schemas.openxmlformats.org/officeDocument/2006/relationships/image" Target="../media/image986.png"/><Relationship Id="rId1075" Type="http://schemas.openxmlformats.org/officeDocument/2006/relationships/image" Target="../media/image1066.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881.xml"/><Relationship Id="rId957" Type="http://schemas.openxmlformats.org/officeDocument/2006/relationships/image" Target="../media/image1007.png"/><Relationship Id="rId999" Type="http://schemas.openxmlformats.org/officeDocument/2006/relationships/image" Target="../media/image1028.png"/><Relationship Id="rId1100" Type="http://schemas.openxmlformats.org/officeDocument/2006/relationships/customXml" Target="../ink/ink1175.xml"/><Relationship Id="rId1142" Type="http://schemas.openxmlformats.org/officeDocument/2006/relationships/customXml" Target="../ink/ink1196.xml"/><Relationship Id="rId44" Type="http://schemas.openxmlformats.org/officeDocument/2006/relationships/customXml" Target="../ink/ink645.xml"/><Relationship Id="rId86" Type="http://schemas.openxmlformats.org/officeDocument/2006/relationships/customXml" Target="../ink/ink666.xml"/><Relationship Id="rId151" Type="http://schemas.openxmlformats.org/officeDocument/2006/relationships/customXml" Target="../ink/ink699.xml"/><Relationship Id="rId389" Type="http://schemas.openxmlformats.org/officeDocument/2006/relationships/image" Target="../media/image724.png"/><Relationship Id="rId554" Type="http://schemas.openxmlformats.org/officeDocument/2006/relationships/customXml" Target="../ink/ink902.xml"/><Relationship Id="rId596" Type="http://schemas.openxmlformats.org/officeDocument/2006/relationships/customXml" Target="../ink/ink923.xml"/><Relationship Id="rId761" Type="http://schemas.openxmlformats.org/officeDocument/2006/relationships/image" Target="../media/image909.png"/><Relationship Id="rId817" Type="http://schemas.openxmlformats.org/officeDocument/2006/relationships/image" Target="../media/image937.png"/><Relationship Id="rId859" Type="http://schemas.openxmlformats.org/officeDocument/2006/relationships/image" Target="../media/image958.png"/><Relationship Id="rId1002" Type="http://schemas.openxmlformats.org/officeDocument/2006/relationships/customXml" Target="../ink/ink1126.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832.xml"/><Relationship Id="rId456" Type="http://schemas.openxmlformats.org/officeDocument/2006/relationships/customXml" Target="../ink/ink853.xml"/><Relationship Id="rId498" Type="http://schemas.openxmlformats.org/officeDocument/2006/relationships/customXml" Target="../ink/ink874.xml"/><Relationship Id="rId621" Type="http://schemas.openxmlformats.org/officeDocument/2006/relationships/image" Target="../media/image839.png"/><Relationship Id="rId663" Type="http://schemas.openxmlformats.org/officeDocument/2006/relationships/image" Target="../media/image860.png"/><Relationship Id="rId870" Type="http://schemas.openxmlformats.org/officeDocument/2006/relationships/customXml" Target="../ink/ink1060.xml"/><Relationship Id="rId1044" Type="http://schemas.openxmlformats.org/officeDocument/2006/relationships/customXml" Target="../ink/ink1147.xml"/><Relationship Id="rId1086" Type="http://schemas.openxmlformats.org/officeDocument/2006/relationships/customXml" Target="../ink/ink1168.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754.xml"/><Relationship Id="rId316" Type="http://schemas.openxmlformats.org/officeDocument/2006/relationships/customXml" Target="../ink/ink782.xml"/><Relationship Id="rId523" Type="http://schemas.openxmlformats.org/officeDocument/2006/relationships/image" Target="../media/image790.png"/><Relationship Id="rId719" Type="http://schemas.openxmlformats.org/officeDocument/2006/relationships/image" Target="../media/image888.png"/><Relationship Id="rId926" Type="http://schemas.openxmlformats.org/officeDocument/2006/relationships/customXml" Target="../ink/ink1088.xml"/><Relationship Id="rId968" Type="http://schemas.openxmlformats.org/officeDocument/2006/relationships/customXml" Target="../ink/ink1109.xml"/><Relationship Id="rId1111" Type="http://schemas.openxmlformats.org/officeDocument/2006/relationships/image" Target="../media/image1084.png"/><Relationship Id="rId1153" Type="http://schemas.openxmlformats.org/officeDocument/2006/relationships/customXml" Target="../ink/ink1202.xml"/><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683.xml"/><Relationship Id="rId358" Type="http://schemas.openxmlformats.org/officeDocument/2006/relationships/customXml" Target="../ink/ink803.xml"/><Relationship Id="rId565" Type="http://schemas.openxmlformats.org/officeDocument/2006/relationships/image" Target="../media/image811.png"/><Relationship Id="rId730" Type="http://schemas.openxmlformats.org/officeDocument/2006/relationships/customXml" Target="../ink/ink990.xml"/><Relationship Id="rId772" Type="http://schemas.openxmlformats.org/officeDocument/2006/relationships/customXml" Target="../ink/ink1011.xml"/><Relationship Id="rId828" Type="http://schemas.openxmlformats.org/officeDocument/2006/relationships/customXml" Target="../ink/ink1039.xml"/><Relationship Id="rId1013" Type="http://schemas.openxmlformats.org/officeDocument/2006/relationships/image" Target="../media/image1035.png"/><Relationship Id="rId162" Type="http://schemas.openxmlformats.org/officeDocument/2006/relationships/customXml" Target="../ink/ink705.xml"/><Relationship Id="rId218" Type="http://schemas.openxmlformats.org/officeDocument/2006/relationships/customXml" Target="../ink/ink733.xml"/><Relationship Id="rId425" Type="http://schemas.openxmlformats.org/officeDocument/2006/relationships/image" Target="../media/image741.png"/><Relationship Id="rId467" Type="http://schemas.openxmlformats.org/officeDocument/2006/relationships/image" Target="../media/image762.png"/><Relationship Id="rId632" Type="http://schemas.openxmlformats.org/officeDocument/2006/relationships/customXml" Target="../ink/ink941.xml"/><Relationship Id="rId1055" Type="http://schemas.openxmlformats.org/officeDocument/2006/relationships/image" Target="../media/image1056.png"/><Relationship Id="rId1097" Type="http://schemas.openxmlformats.org/officeDocument/2006/relationships/image" Target="../media/image1077.png"/><Relationship Id="rId271" Type="http://schemas.openxmlformats.org/officeDocument/2006/relationships/image" Target="../media/image665.png"/><Relationship Id="rId674" Type="http://schemas.openxmlformats.org/officeDocument/2006/relationships/customXml" Target="../ink/ink962.xml"/><Relationship Id="rId881" Type="http://schemas.openxmlformats.org/officeDocument/2006/relationships/image" Target="../media/image969.png"/><Relationship Id="rId937" Type="http://schemas.openxmlformats.org/officeDocument/2006/relationships/image" Target="../media/image997.png"/><Relationship Id="rId979" Type="http://schemas.openxmlformats.org/officeDocument/2006/relationships/image" Target="../media/image1018.png"/><Relationship Id="rId1122" Type="http://schemas.openxmlformats.org/officeDocument/2006/relationships/customXml" Target="../ink/ink1186.xml"/><Relationship Id="rId24" Type="http://schemas.openxmlformats.org/officeDocument/2006/relationships/customXml" Target="../ink/ink635.xml"/><Relationship Id="rId66" Type="http://schemas.openxmlformats.org/officeDocument/2006/relationships/customXml" Target="../ink/ink656.xml"/><Relationship Id="rId131" Type="http://schemas.openxmlformats.org/officeDocument/2006/relationships/customXml" Target="../ink/ink689.xml"/><Relationship Id="rId327" Type="http://schemas.openxmlformats.org/officeDocument/2006/relationships/image" Target="../media/image693.png"/><Relationship Id="rId369" Type="http://schemas.openxmlformats.org/officeDocument/2006/relationships/image" Target="../media/image714.png"/><Relationship Id="rId534" Type="http://schemas.openxmlformats.org/officeDocument/2006/relationships/customXml" Target="../ink/ink892.xml"/><Relationship Id="rId576" Type="http://schemas.openxmlformats.org/officeDocument/2006/relationships/customXml" Target="../ink/ink913.xml"/><Relationship Id="rId741" Type="http://schemas.openxmlformats.org/officeDocument/2006/relationships/image" Target="../media/image899.png"/><Relationship Id="rId783" Type="http://schemas.openxmlformats.org/officeDocument/2006/relationships/image" Target="../media/image920.png"/><Relationship Id="rId839" Type="http://schemas.openxmlformats.org/officeDocument/2006/relationships/image" Target="../media/image948.png"/><Relationship Id="rId990" Type="http://schemas.openxmlformats.org/officeDocument/2006/relationships/customXml" Target="../ink/ink1120.xml"/><Relationship Id="rId1164" Type="http://schemas.openxmlformats.org/officeDocument/2006/relationships/image" Target="../media/image1111.png"/><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814.xml"/><Relationship Id="rId436" Type="http://schemas.openxmlformats.org/officeDocument/2006/relationships/customXml" Target="../ink/ink843.xml"/><Relationship Id="rId601" Type="http://schemas.openxmlformats.org/officeDocument/2006/relationships/image" Target="../media/image829.png"/><Relationship Id="rId643" Type="http://schemas.openxmlformats.org/officeDocument/2006/relationships/image" Target="../media/image850.png"/><Relationship Id="rId1024" Type="http://schemas.openxmlformats.org/officeDocument/2006/relationships/customXml" Target="../ink/ink1137.xml"/><Relationship Id="rId1066" Type="http://schemas.openxmlformats.org/officeDocument/2006/relationships/customXml" Target="../ink/ink1158.xml"/><Relationship Id="rId240" Type="http://schemas.openxmlformats.org/officeDocument/2006/relationships/customXml" Target="../ink/ink744.xml"/><Relationship Id="rId478" Type="http://schemas.openxmlformats.org/officeDocument/2006/relationships/customXml" Target="../ink/ink864.xml"/><Relationship Id="rId685" Type="http://schemas.openxmlformats.org/officeDocument/2006/relationships/image" Target="../media/image871.png"/><Relationship Id="rId850" Type="http://schemas.openxmlformats.org/officeDocument/2006/relationships/customXml" Target="../ink/ink1050.xml"/><Relationship Id="rId892" Type="http://schemas.openxmlformats.org/officeDocument/2006/relationships/customXml" Target="../ink/ink1071.xml"/><Relationship Id="rId906" Type="http://schemas.openxmlformats.org/officeDocument/2006/relationships/customXml" Target="../ink/ink1078.xml"/><Relationship Id="rId948" Type="http://schemas.openxmlformats.org/officeDocument/2006/relationships/customXml" Target="../ink/ink1099.xml"/><Relationship Id="rId1133" Type="http://schemas.openxmlformats.org/officeDocument/2006/relationships/image" Target="../media/image1095.png"/><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673.xml"/><Relationship Id="rId282" Type="http://schemas.openxmlformats.org/officeDocument/2006/relationships/customXml" Target="../ink/ink765.xml"/><Relationship Id="rId338" Type="http://schemas.openxmlformats.org/officeDocument/2006/relationships/customXml" Target="../ink/ink793.xml"/><Relationship Id="rId503" Type="http://schemas.openxmlformats.org/officeDocument/2006/relationships/image" Target="../media/image780.png"/><Relationship Id="rId545" Type="http://schemas.openxmlformats.org/officeDocument/2006/relationships/image" Target="../media/image801.png"/><Relationship Id="rId587" Type="http://schemas.openxmlformats.org/officeDocument/2006/relationships/image" Target="../media/image822.png"/><Relationship Id="rId710" Type="http://schemas.openxmlformats.org/officeDocument/2006/relationships/customXml" Target="../ink/ink980.xml"/><Relationship Id="rId752" Type="http://schemas.openxmlformats.org/officeDocument/2006/relationships/customXml" Target="../ink/ink1001.xml"/><Relationship Id="rId808" Type="http://schemas.openxmlformats.org/officeDocument/2006/relationships/customXml" Target="../ink/ink1029.xml"/><Relationship Id="rId1175" Type="http://schemas.openxmlformats.org/officeDocument/2006/relationships/customXml" Target="../ink/ink1213.xml"/><Relationship Id="rId8" Type="http://schemas.openxmlformats.org/officeDocument/2006/relationships/customXml" Target="../ink/ink627.xml"/><Relationship Id="rId142" Type="http://schemas.openxmlformats.org/officeDocument/2006/relationships/image" Target="../media/image601.png"/><Relationship Id="rId184" Type="http://schemas.openxmlformats.org/officeDocument/2006/relationships/customXml" Target="../ink/ink716.xml"/><Relationship Id="rId391" Type="http://schemas.openxmlformats.org/officeDocument/2006/relationships/image" Target="../media/image725.png"/><Relationship Id="rId405" Type="http://schemas.openxmlformats.org/officeDocument/2006/relationships/customXml" Target="../ink/ink827.xml"/><Relationship Id="rId447" Type="http://schemas.openxmlformats.org/officeDocument/2006/relationships/image" Target="../media/image752.png"/><Relationship Id="rId612" Type="http://schemas.openxmlformats.org/officeDocument/2006/relationships/customXml" Target="../ink/ink931.xml"/><Relationship Id="rId794" Type="http://schemas.openxmlformats.org/officeDocument/2006/relationships/customXml" Target="../ink/ink1022.xml"/><Relationship Id="rId1035" Type="http://schemas.openxmlformats.org/officeDocument/2006/relationships/image" Target="../media/image1046.png"/><Relationship Id="rId1077" Type="http://schemas.openxmlformats.org/officeDocument/2006/relationships/image" Target="../media/image1067.png"/><Relationship Id="rId251" Type="http://schemas.openxmlformats.org/officeDocument/2006/relationships/image" Target="../media/image655.png"/><Relationship Id="rId489" Type="http://schemas.openxmlformats.org/officeDocument/2006/relationships/image" Target="../media/image773.png"/><Relationship Id="rId654" Type="http://schemas.openxmlformats.org/officeDocument/2006/relationships/customXml" Target="../ink/ink952.xml"/><Relationship Id="rId696" Type="http://schemas.openxmlformats.org/officeDocument/2006/relationships/customXml" Target="../ink/ink973.xml"/><Relationship Id="rId861" Type="http://schemas.openxmlformats.org/officeDocument/2006/relationships/image" Target="../media/image959.png"/><Relationship Id="rId917" Type="http://schemas.openxmlformats.org/officeDocument/2006/relationships/image" Target="../media/image987.png"/><Relationship Id="rId959" Type="http://schemas.openxmlformats.org/officeDocument/2006/relationships/image" Target="../media/image1008.png"/><Relationship Id="rId1102" Type="http://schemas.openxmlformats.org/officeDocument/2006/relationships/customXml" Target="../ink/ink1176.xml"/><Relationship Id="rId46" Type="http://schemas.openxmlformats.org/officeDocument/2006/relationships/customXml" Target="../ink/ink646.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882.xml"/><Relationship Id="rId556" Type="http://schemas.openxmlformats.org/officeDocument/2006/relationships/customXml" Target="../ink/ink903.xml"/><Relationship Id="rId721" Type="http://schemas.openxmlformats.org/officeDocument/2006/relationships/image" Target="../media/image889.png"/><Relationship Id="rId763" Type="http://schemas.openxmlformats.org/officeDocument/2006/relationships/image" Target="../media/image910.png"/><Relationship Id="rId1144" Type="http://schemas.openxmlformats.org/officeDocument/2006/relationships/customXml" Target="../ink/ink1197.xml"/><Relationship Id="rId88" Type="http://schemas.openxmlformats.org/officeDocument/2006/relationships/customXml" Target="../ink/ink667.xml"/><Relationship Id="rId111" Type="http://schemas.openxmlformats.org/officeDocument/2006/relationships/image" Target="../media/image586.png"/><Relationship Id="rId153" Type="http://schemas.openxmlformats.org/officeDocument/2006/relationships/customXml" Target="../ink/ink700.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804.xml"/><Relationship Id="rId416" Type="http://schemas.openxmlformats.org/officeDocument/2006/relationships/customXml" Target="../ink/ink833.xml"/><Relationship Id="rId598" Type="http://schemas.openxmlformats.org/officeDocument/2006/relationships/customXml" Target="../ink/ink924.xml"/><Relationship Id="rId819" Type="http://schemas.openxmlformats.org/officeDocument/2006/relationships/image" Target="../media/image938.png"/><Relationship Id="rId970" Type="http://schemas.openxmlformats.org/officeDocument/2006/relationships/customXml" Target="../ink/ink1110.xml"/><Relationship Id="rId1004" Type="http://schemas.openxmlformats.org/officeDocument/2006/relationships/customXml" Target="../ink/ink1127.xml"/><Relationship Id="rId1046" Type="http://schemas.openxmlformats.org/officeDocument/2006/relationships/customXml" Target="../ink/ink1148.xml"/><Relationship Id="rId220" Type="http://schemas.openxmlformats.org/officeDocument/2006/relationships/customXml" Target="../ink/ink734.xml"/><Relationship Id="rId458" Type="http://schemas.openxmlformats.org/officeDocument/2006/relationships/customXml" Target="../ink/ink854.xml"/><Relationship Id="rId623" Type="http://schemas.openxmlformats.org/officeDocument/2006/relationships/image" Target="../media/image840.png"/><Relationship Id="rId665" Type="http://schemas.openxmlformats.org/officeDocument/2006/relationships/image" Target="../media/image861.png"/><Relationship Id="rId830" Type="http://schemas.openxmlformats.org/officeDocument/2006/relationships/customXml" Target="../ink/ink1040.xml"/><Relationship Id="rId872" Type="http://schemas.openxmlformats.org/officeDocument/2006/relationships/customXml" Target="../ink/ink1061.xml"/><Relationship Id="rId928" Type="http://schemas.openxmlformats.org/officeDocument/2006/relationships/customXml" Target="../ink/ink1089.xml"/><Relationship Id="rId1088" Type="http://schemas.openxmlformats.org/officeDocument/2006/relationships/customXml" Target="../ink/ink1169.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755.xml"/><Relationship Id="rId318" Type="http://schemas.openxmlformats.org/officeDocument/2006/relationships/customXml" Target="../ink/ink783.xml"/><Relationship Id="rId525" Type="http://schemas.openxmlformats.org/officeDocument/2006/relationships/image" Target="../media/image791.png"/><Relationship Id="rId567" Type="http://schemas.openxmlformats.org/officeDocument/2006/relationships/image" Target="../media/image812.png"/><Relationship Id="rId732" Type="http://schemas.openxmlformats.org/officeDocument/2006/relationships/customXml" Target="../ink/ink991.xml"/><Relationship Id="rId1113" Type="http://schemas.openxmlformats.org/officeDocument/2006/relationships/image" Target="../media/image1085.png"/><Relationship Id="rId1155" Type="http://schemas.openxmlformats.org/officeDocument/2006/relationships/customXml" Target="../ink/ink1203.xml"/><Relationship Id="rId99" Type="http://schemas.openxmlformats.org/officeDocument/2006/relationships/image" Target="../media/image580.png"/><Relationship Id="rId122" Type="http://schemas.openxmlformats.org/officeDocument/2006/relationships/customXml" Target="../ink/ink684.xml"/><Relationship Id="rId164" Type="http://schemas.openxmlformats.org/officeDocument/2006/relationships/customXml" Target="../ink/ink706.xml"/><Relationship Id="rId371" Type="http://schemas.openxmlformats.org/officeDocument/2006/relationships/image" Target="../media/image715.png"/><Relationship Id="rId774" Type="http://schemas.openxmlformats.org/officeDocument/2006/relationships/customXml" Target="../ink/ink1012.xml"/><Relationship Id="rId981" Type="http://schemas.openxmlformats.org/officeDocument/2006/relationships/image" Target="../media/image1019.png"/><Relationship Id="rId1015" Type="http://schemas.openxmlformats.org/officeDocument/2006/relationships/image" Target="../media/image1036.png"/><Relationship Id="rId1057" Type="http://schemas.openxmlformats.org/officeDocument/2006/relationships/image" Target="../media/image1057.png"/><Relationship Id="rId427" Type="http://schemas.openxmlformats.org/officeDocument/2006/relationships/image" Target="../media/image742.png"/><Relationship Id="rId469" Type="http://schemas.openxmlformats.org/officeDocument/2006/relationships/image" Target="../media/image763.png"/><Relationship Id="rId634" Type="http://schemas.openxmlformats.org/officeDocument/2006/relationships/customXml" Target="../ink/ink942.xml"/><Relationship Id="rId676" Type="http://schemas.openxmlformats.org/officeDocument/2006/relationships/customXml" Target="../ink/ink963.xml"/><Relationship Id="rId841" Type="http://schemas.openxmlformats.org/officeDocument/2006/relationships/image" Target="../media/image949.png"/><Relationship Id="rId883" Type="http://schemas.openxmlformats.org/officeDocument/2006/relationships/image" Target="../media/image970.png"/><Relationship Id="rId1099" Type="http://schemas.openxmlformats.org/officeDocument/2006/relationships/image" Target="../media/image1078.png"/><Relationship Id="rId26" Type="http://schemas.openxmlformats.org/officeDocument/2006/relationships/customXml" Target="../ink/ink636.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865.xml"/><Relationship Id="rId536" Type="http://schemas.openxmlformats.org/officeDocument/2006/relationships/customXml" Target="../ink/ink893.xml"/><Relationship Id="rId701" Type="http://schemas.openxmlformats.org/officeDocument/2006/relationships/image" Target="../media/image879.png"/><Relationship Id="rId939" Type="http://schemas.openxmlformats.org/officeDocument/2006/relationships/image" Target="../media/image998.png"/><Relationship Id="rId1124" Type="http://schemas.openxmlformats.org/officeDocument/2006/relationships/customXml" Target="../ink/ink1187.xml"/><Relationship Id="rId1166" Type="http://schemas.openxmlformats.org/officeDocument/2006/relationships/image" Target="../media/image1112.png"/><Relationship Id="rId68" Type="http://schemas.openxmlformats.org/officeDocument/2006/relationships/customXml" Target="../ink/ink657.xml"/><Relationship Id="rId133" Type="http://schemas.openxmlformats.org/officeDocument/2006/relationships/customXml" Target="../ink/ink690.xml"/><Relationship Id="rId175" Type="http://schemas.openxmlformats.org/officeDocument/2006/relationships/image" Target="../media/image617.png"/><Relationship Id="rId340" Type="http://schemas.openxmlformats.org/officeDocument/2006/relationships/customXml" Target="../ink/ink794.xml"/><Relationship Id="rId578" Type="http://schemas.openxmlformats.org/officeDocument/2006/relationships/customXml" Target="../ink/ink914.xml"/><Relationship Id="rId743" Type="http://schemas.openxmlformats.org/officeDocument/2006/relationships/image" Target="../media/image900.png"/><Relationship Id="rId785" Type="http://schemas.openxmlformats.org/officeDocument/2006/relationships/image" Target="../media/image921.png"/><Relationship Id="rId950" Type="http://schemas.openxmlformats.org/officeDocument/2006/relationships/customXml" Target="../ink/ink1100.xml"/><Relationship Id="rId992" Type="http://schemas.openxmlformats.org/officeDocument/2006/relationships/customXml" Target="../ink/ink1121.xml"/><Relationship Id="rId1026" Type="http://schemas.openxmlformats.org/officeDocument/2006/relationships/customXml" Target="../ink/ink1138.xml"/><Relationship Id="rId200" Type="http://schemas.openxmlformats.org/officeDocument/2006/relationships/customXml" Target="../ink/ink724.xml"/><Relationship Id="rId382" Type="http://schemas.openxmlformats.org/officeDocument/2006/relationships/customXml" Target="../ink/ink815.xml"/><Relationship Id="rId438" Type="http://schemas.openxmlformats.org/officeDocument/2006/relationships/customXml" Target="../ink/ink844.xml"/><Relationship Id="rId603" Type="http://schemas.openxmlformats.org/officeDocument/2006/relationships/image" Target="../media/image830.png"/><Relationship Id="rId645" Type="http://schemas.openxmlformats.org/officeDocument/2006/relationships/image" Target="../media/image851.png"/><Relationship Id="rId687" Type="http://schemas.openxmlformats.org/officeDocument/2006/relationships/image" Target="../media/image872.png"/><Relationship Id="rId810" Type="http://schemas.openxmlformats.org/officeDocument/2006/relationships/customXml" Target="../ink/ink1030.xml"/><Relationship Id="rId852" Type="http://schemas.openxmlformats.org/officeDocument/2006/relationships/customXml" Target="../ink/ink1051.xml"/><Relationship Id="rId908" Type="http://schemas.openxmlformats.org/officeDocument/2006/relationships/customXml" Target="../ink/ink1079.xml"/><Relationship Id="rId1068" Type="http://schemas.openxmlformats.org/officeDocument/2006/relationships/customXml" Target="../ink/ink1159.xml"/><Relationship Id="rId242" Type="http://schemas.openxmlformats.org/officeDocument/2006/relationships/customXml" Target="../ink/ink745.xml"/><Relationship Id="rId284" Type="http://schemas.openxmlformats.org/officeDocument/2006/relationships/customXml" Target="../ink/ink766.xml"/><Relationship Id="rId491" Type="http://schemas.openxmlformats.org/officeDocument/2006/relationships/image" Target="../media/image774.png"/><Relationship Id="rId505" Type="http://schemas.openxmlformats.org/officeDocument/2006/relationships/image" Target="../media/image781.png"/><Relationship Id="rId712" Type="http://schemas.openxmlformats.org/officeDocument/2006/relationships/customXml" Target="../ink/ink981.xml"/><Relationship Id="rId894" Type="http://schemas.openxmlformats.org/officeDocument/2006/relationships/customXml" Target="../ink/ink1072.xml"/><Relationship Id="rId1135" Type="http://schemas.openxmlformats.org/officeDocument/2006/relationships/image" Target="../media/image1096.png"/><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674.xml"/><Relationship Id="rId144" Type="http://schemas.openxmlformats.org/officeDocument/2006/relationships/image" Target="../media/image602.png"/><Relationship Id="rId547" Type="http://schemas.openxmlformats.org/officeDocument/2006/relationships/image" Target="../media/image802.png"/><Relationship Id="rId589" Type="http://schemas.openxmlformats.org/officeDocument/2006/relationships/image" Target="../media/image823.png"/><Relationship Id="rId754" Type="http://schemas.openxmlformats.org/officeDocument/2006/relationships/customXml" Target="../ink/ink1002.xml"/><Relationship Id="rId796" Type="http://schemas.openxmlformats.org/officeDocument/2006/relationships/customXml" Target="../ink/ink1023.xml"/><Relationship Id="rId961" Type="http://schemas.openxmlformats.org/officeDocument/2006/relationships/image" Target="../media/image1009.png"/><Relationship Id="rId90" Type="http://schemas.openxmlformats.org/officeDocument/2006/relationships/customXml" Target="../ink/ink668.xml"/><Relationship Id="rId186" Type="http://schemas.openxmlformats.org/officeDocument/2006/relationships/customXml" Target="../ink/ink717.xml"/><Relationship Id="rId351" Type="http://schemas.openxmlformats.org/officeDocument/2006/relationships/image" Target="../media/image705.png"/><Relationship Id="rId393" Type="http://schemas.openxmlformats.org/officeDocument/2006/relationships/image" Target="../media/image726.png"/><Relationship Id="rId407" Type="http://schemas.openxmlformats.org/officeDocument/2006/relationships/customXml" Target="../ink/ink828.xml"/><Relationship Id="rId449" Type="http://schemas.openxmlformats.org/officeDocument/2006/relationships/image" Target="../media/image753.png"/><Relationship Id="rId614" Type="http://schemas.openxmlformats.org/officeDocument/2006/relationships/customXml" Target="../ink/ink932.xml"/><Relationship Id="rId656" Type="http://schemas.openxmlformats.org/officeDocument/2006/relationships/customXml" Target="../ink/ink953.xml"/><Relationship Id="rId821" Type="http://schemas.openxmlformats.org/officeDocument/2006/relationships/image" Target="../media/image939.png"/><Relationship Id="rId863" Type="http://schemas.openxmlformats.org/officeDocument/2006/relationships/image" Target="../media/image960.png"/><Relationship Id="rId1037" Type="http://schemas.openxmlformats.org/officeDocument/2006/relationships/image" Target="../media/image1047.png"/><Relationship Id="rId1079" Type="http://schemas.openxmlformats.org/officeDocument/2006/relationships/image" Target="../media/image1068.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855.xml"/><Relationship Id="rId516" Type="http://schemas.openxmlformats.org/officeDocument/2006/relationships/customXml" Target="../ink/ink883.xml"/><Relationship Id="rId698" Type="http://schemas.openxmlformats.org/officeDocument/2006/relationships/customXml" Target="../ink/ink974.xml"/><Relationship Id="rId919" Type="http://schemas.openxmlformats.org/officeDocument/2006/relationships/image" Target="../media/image988.png"/><Relationship Id="rId1090" Type="http://schemas.openxmlformats.org/officeDocument/2006/relationships/customXml" Target="../ink/ink1170.xml"/><Relationship Id="rId1104" Type="http://schemas.openxmlformats.org/officeDocument/2006/relationships/customXml" Target="../ink/ink1177.xml"/><Relationship Id="rId1146" Type="http://schemas.openxmlformats.org/officeDocument/2006/relationships/customXml" Target="../ink/ink1198.xml"/><Relationship Id="rId48" Type="http://schemas.openxmlformats.org/officeDocument/2006/relationships/customXml" Target="../ink/ink647.xml"/><Relationship Id="rId113" Type="http://schemas.openxmlformats.org/officeDocument/2006/relationships/image" Target="../media/image587.png"/><Relationship Id="rId320" Type="http://schemas.openxmlformats.org/officeDocument/2006/relationships/customXml" Target="../ink/ink784.xml"/><Relationship Id="rId558" Type="http://schemas.openxmlformats.org/officeDocument/2006/relationships/customXml" Target="../ink/ink904.xml"/><Relationship Id="rId723" Type="http://schemas.openxmlformats.org/officeDocument/2006/relationships/image" Target="../media/image890.png"/><Relationship Id="rId765" Type="http://schemas.openxmlformats.org/officeDocument/2006/relationships/image" Target="../media/image911.png"/><Relationship Id="rId930" Type="http://schemas.openxmlformats.org/officeDocument/2006/relationships/customXml" Target="../ink/ink1090.xml"/><Relationship Id="rId972" Type="http://schemas.openxmlformats.org/officeDocument/2006/relationships/customXml" Target="../ink/ink1111.xml"/><Relationship Id="rId1006" Type="http://schemas.openxmlformats.org/officeDocument/2006/relationships/customXml" Target="../ink/ink1128.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805.xml"/><Relationship Id="rId418" Type="http://schemas.openxmlformats.org/officeDocument/2006/relationships/customXml" Target="../ink/ink834.xml"/><Relationship Id="rId625" Type="http://schemas.openxmlformats.org/officeDocument/2006/relationships/image" Target="../media/image841.png"/><Relationship Id="rId832" Type="http://schemas.openxmlformats.org/officeDocument/2006/relationships/customXml" Target="../ink/ink1041.xml"/><Relationship Id="rId1048" Type="http://schemas.openxmlformats.org/officeDocument/2006/relationships/customXml" Target="../ink/ink1149.xml"/><Relationship Id="rId222" Type="http://schemas.openxmlformats.org/officeDocument/2006/relationships/customXml" Target="../ink/ink735.xml"/><Relationship Id="rId264" Type="http://schemas.openxmlformats.org/officeDocument/2006/relationships/customXml" Target="../ink/ink756.xml"/><Relationship Id="rId471" Type="http://schemas.openxmlformats.org/officeDocument/2006/relationships/image" Target="../media/image764.png"/><Relationship Id="rId667" Type="http://schemas.openxmlformats.org/officeDocument/2006/relationships/image" Target="../media/image862.png"/><Relationship Id="rId874" Type="http://schemas.openxmlformats.org/officeDocument/2006/relationships/customXml" Target="../ink/ink1062.xml"/><Relationship Id="rId1115" Type="http://schemas.openxmlformats.org/officeDocument/2006/relationships/image" Target="../media/image1086.png"/><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2.png"/><Relationship Id="rId569" Type="http://schemas.openxmlformats.org/officeDocument/2006/relationships/image" Target="../media/image813.png"/><Relationship Id="rId734" Type="http://schemas.openxmlformats.org/officeDocument/2006/relationships/customXml" Target="../ink/ink992.xml"/><Relationship Id="rId776" Type="http://schemas.openxmlformats.org/officeDocument/2006/relationships/customXml" Target="../ink/ink1013.xml"/><Relationship Id="rId941" Type="http://schemas.openxmlformats.org/officeDocument/2006/relationships/image" Target="../media/image999.png"/><Relationship Id="rId983" Type="http://schemas.openxmlformats.org/officeDocument/2006/relationships/image" Target="../media/image1020.png"/><Relationship Id="rId1157" Type="http://schemas.openxmlformats.org/officeDocument/2006/relationships/customXml" Target="../ink/ink1204.xml"/><Relationship Id="rId70" Type="http://schemas.openxmlformats.org/officeDocument/2006/relationships/customXml" Target="../ink/ink658.xml"/><Relationship Id="rId166" Type="http://schemas.openxmlformats.org/officeDocument/2006/relationships/customXml" Target="../ink/ink707.xml"/><Relationship Id="rId331" Type="http://schemas.openxmlformats.org/officeDocument/2006/relationships/image" Target="../media/image695.png"/><Relationship Id="rId373" Type="http://schemas.openxmlformats.org/officeDocument/2006/relationships/image" Target="../media/image716.png"/><Relationship Id="rId429" Type="http://schemas.openxmlformats.org/officeDocument/2006/relationships/image" Target="../media/image743.png"/><Relationship Id="rId580" Type="http://schemas.openxmlformats.org/officeDocument/2006/relationships/customXml" Target="../ink/ink915.xml"/><Relationship Id="rId636" Type="http://schemas.openxmlformats.org/officeDocument/2006/relationships/customXml" Target="../ink/ink943.xml"/><Relationship Id="rId801" Type="http://schemas.openxmlformats.org/officeDocument/2006/relationships/image" Target="../media/image929.png"/><Relationship Id="rId1017" Type="http://schemas.openxmlformats.org/officeDocument/2006/relationships/image" Target="../media/image1037.png"/><Relationship Id="rId1059" Type="http://schemas.openxmlformats.org/officeDocument/2006/relationships/image" Target="../media/image1058.png"/><Relationship Id="rId1" Type="http://schemas.openxmlformats.org/officeDocument/2006/relationships/tags" Target="../tags/tag128.xml"/><Relationship Id="rId233" Type="http://schemas.openxmlformats.org/officeDocument/2006/relationships/image" Target="../media/image646.png"/><Relationship Id="rId440" Type="http://schemas.openxmlformats.org/officeDocument/2006/relationships/customXml" Target="../ink/ink845.xml"/><Relationship Id="rId678" Type="http://schemas.openxmlformats.org/officeDocument/2006/relationships/customXml" Target="../ink/ink964.xml"/><Relationship Id="rId843" Type="http://schemas.openxmlformats.org/officeDocument/2006/relationships/image" Target="../media/image950.png"/><Relationship Id="rId885" Type="http://schemas.openxmlformats.org/officeDocument/2006/relationships/image" Target="../media/image971.png"/><Relationship Id="rId1070" Type="http://schemas.openxmlformats.org/officeDocument/2006/relationships/customXml" Target="../ink/ink1160.xml"/><Relationship Id="rId1126" Type="http://schemas.openxmlformats.org/officeDocument/2006/relationships/customXml" Target="../ink/ink1188.xml"/><Relationship Id="rId28" Type="http://schemas.openxmlformats.org/officeDocument/2006/relationships/customXml" Target="../ink/ink637.xml"/><Relationship Id="rId275" Type="http://schemas.openxmlformats.org/officeDocument/2006/relationships/image" Target="../media/image667.png"/><Relationship Id="rId300" Type="http://schemas.openxmlformats.org/officeDocument/2006/relationships/customXml" Target="../ink/ink774.xml"/><Relationship Id="rId482" Type="http://schemas.openxmlformats.org/officeDocument/2006/relationships/customXml" Target="../ink/ink866.xml"/><Relationship Id="rId538" Type="http://schemas.openxmlformats.org/officeDocument/2006/relationships/customXml" Target="../ink/ink894.xml"/><Relationship Id="rId703" Type="http://schemas.openxmlformats.org/officeDocument/2006/relationships/image" Target="../media/image880.png"/><Relationship Id="rId745" Type="http://schemas.openxmlformats.org/officeDocument/2006/relationships/image" Target="../media/image901.png"/><Relationship Id="rId910" Type="http://schemas.openxmlformats.org/officeDocument/2006/relationships/customXml" Target="../ink/ink1080.xml"/><Relationship Id="rId952" Type="http://schemas.openxmlformats.org/officeDocument/2006/relationships/customXml" Target="../ink/ink1101.xml"/><Relationship Id="rId1168" Type="http://schemas.openxmlformats.org/officeDocument/2006/relationships/image" Target="../media/image1113.png"/><Relationship Id="rId81" Type="http://schemas.openxmlformats.org/officeDocument/2006/relationships/image" Target="../media/image571.png"/><Relationship Id="rId135" Type="http://schemas.openxmlformats.org/officeDocument/2006/relationships/customXml" Target="../ink/ink691.xml"/><Relationship Id="rId177" Type="http://schemas.openxmlformats.org/officeDocument/2006/relationships/image" Target="../media/image618.png"/><Relationship Id="rId342" Type="http://schemas.openxmlformats.org/officeDocument/2006/relationships/customXml" Target="../ink/ink795.xml"/><Relationship Id="rId384" Type="http://schemas.openxmlformats.org/officeDocument/2006/relationships/customXml" Target="../ink/ink816.xml"/><Relationship Id="rId591" Type="http://schemas.openxmlformats.org/officeDocument/2006/relationships/image" Target="../media/image824.png"/><Relationship Id="rId605" Type="http://schemas.openxmlformats.org/officeDocument/2006/relationships/image" Target="../media/image831.png"/><Relationship Id="rId787" Type="http://schemas.openxmlformats.org/officeDocument/2006/relationships/image" Target="../media/image922.png"/><Relationship Id="rId812" Type="http://schemas.openxmlformats.org/officeDocument/2006/relationships/customXml" Target="../ink/ink1031.xml"/><Relationship Id="rId994" Type="http://schemas.openxmlformats.org/officeDocument/2006/relationships/customXml" Target="../ink/ink1122.xml"/><Relationship Id="rId1028" Type="http://schemas.openxmlformats.org/officeDocument/2006/relationships/customXml" Target="../ink/ink1139.xml"/><Relationship Id="rId202" Type="http://schemas.openxmlformats.org/officeDocument/2006/relationships/customXml" Target="../ink/ink725.xml"/><Relationship Id="rId244" Type="http://schemas.openxmlformats.org/officeDocument/2006/relationships/customXml" Target="../ink/ink746.xml"/><Relationship Id="rId647" Type="http://schemas.openxmlformats.org/officeDocument/2006/relationships/image" Target="../media/image852.png"/><Relationship Id="rId689" Type="http://schemas.openxmlformats.org/officeDocument/2006/relationships/image" Target="../media/image873.png"/><Relationship Id="rId854" Type="http://schemas.openxmlformats.org/officeDocument/2006/relationships/customXml" Target="../ink/ink1052.xml"/><Relationship Id="rId896" Type="http://schemas.openxmlformats.org/officeDocument/2006/relationships/customXml" Target="../ink/ink1073.xml"/><Relationship Id="rId1081" Type="http://schemas.openxmlformats.org/officeDocument/2006/relationships/image" Target="../media/image1069.png"/><Relationship Id="rId39" Type="http://schemas.openxmlformats.org/officeDocument/2006/relationships/image" Target="../media/image550.png"/><Relationship Id="rId286" Type="http://schemas.openxmlformats.org/officeDocument/2006/relationships/customXml" Target="../ink/ink767.xml"/><Relationship Id="rId451" Type="http://schemas.openxmlformats.org/officeDocument/2006/relationships/image" Target="../media/image754.png"/><Relationship Id="rId493" Type="http://schemas.openxmlformats.org/officeDocument/2006/relationships/image" Target="../media/image775.png"/><Relationship Id="rId507" Type="http://schemas.openxmlformats.org/officeDocument/2006/relationships/image" Target="../media/image782.png"/><Relationship Id="rId549" Type="http://schemas.openxmlformats.org/officeDocument/2006/relationships/image" Target="../media/image803.png"/><Relationship Id="rId714" Type="http://schemas.openxmlformats.org/officeDocument/2006/relationships/customXml" Target="../ink/ink982.xml"/><Relationship Id="rId756" Type="http://schemas.openxmlformats.org/officeDocument/2006/relationships/customXml" Target="../ink/ink1003.xml"/><Relationship Id="rId921" Type="http://schemas.openxmlformats.org/officeDocument/2006/relationships/image" Target="../media/image989.png"/><Relationship Id="rId1137" Type="http://schemas.openxmlformats.org/officeDocument/2006/relationships/image" Target="../media/image1097.png"/><Relationship Id="rId50" Type="http://schemas.openxmlformats.org/officeDocument/2006/relationships/customXml" Target="../ink/ink648.xml"/><Relationship Id="rId104" Type="http://schemas.openxmlformats.org/officeDocument/2006/relationships/customXml" Target="../ink/ink675.xml"/><Relationship Id="rId146" Type="http://schemas.openxmlformats.org/officeDocument/2006/relationships/image" Target="../media/image603.png"/><Relationship Id="rId188" Type="http://schemas.openxmlformats.org/officeDocument/2006/relationships/customXml" Target="../ink/ink718.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822.xml"/><Relationship Id="rId409" Type="http://schemas.openxmlformats.org/officeDocument/2006/relationships/customXml" Target="../ink/ink829.xml"/><Relationship Id="rId560" Type="http://schemas.openxmlformats.org/officeDocument/2006/relationships/customXml" Target="../ink/ink905.xml"/><Relationship Id="rId798" Type="http://schemas.openxmlformats.org/officeDocument/2006/relationships/customXml" Target="../ink/ink1024.xml"/><Relationship Id="rId963" Type="http://schemas.openxmlformats.org/officeDocument/2006/relationships/image" Target="../media/image1010.png"/><Relationship Id="rId1039" Type="http://schemas.openxmlformats.org/officeDocument/2006/relationships/image" Target="../media/image1048.png"/><Relationship Id="rId92" Type="http://schemas.openxmlformats.org/officeDocument/2006/relationships/customXml" Target="../ink/ink669.xml"/><Relationship Id="rId213" Type="http://schemas.openxmlformats.org/officeDocument/2006/relationships/image" Target="../media/image636.png"/><Relationship Id="rId420" Type="http://schemas.openxmlformats.org/officeDocument/2006/relationships/customXml" Target="../ink/ink835.xml"/><Relationship Id="rId616" Type="http://schemas.openxmlformats.org/officeDocument/2006/relationships/customXml" Target="../ink/ink933.xml"/><Relationship Id="rId658" Type="http://schemas.openxmlformats.org/officeDocument/2006/relationships/customXml" Target="../ink/ink954.xml"/><Relationship Id="rId823" Type="http://schemas.openxmlformats.org/officeDocument/2006/relationships/image" Target="../media/image940.png"/><Relationship Id="rId865" Type="http://schemas.openxmlformats.org/officeDocument/2006/relationships/image" Target="../media/image961.png"/><Relationship Id="rId1050" Type="http://schemas.openxmlformats.org/officeDocument/2006/relationships/customXml" Target="../ink/ink1150.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856.xml"/><Relationship Id="rId518" Type="http://schemas.openxmlformats.org/officeDocument/2006/relationships/customXml" Target="../ink/ink884.xml"/><Relationship Id="rId725" Type="http://schemas.openxmlformats.org/officeDocument/2006/relationships/image" Target="../media/image891.png"/><Relationship Id="rId932" Type="http://schemas.openxmlformats.org/officeDocument/2006/relationships/customXml" Target="../ink/ink1091.xml"/><Relationship Id="rId1092" Type="http://schemas.openxmlformats.org/officeDocument/2006/relationships/customXml" Target="../ink/ink1171.xml"/><Relationship Id="rId1106" Type="http://schemas.openxmlformats.org/officeDocument/2006/relationships/customXml" Target="../ink/ink1178.xml"/><Relationship Id="rId1148" Type="http://schemas.openxmlformats.org/officeDocument/2006/relationships/customXml" Target="../ink/ink1199.xml"/><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785.xml"/><Relationship Id="rId364" Type="http://schemas.openxmlformats.org/officeDocument/2006/relationships/customXml" Target="../ink/ink806.xml"/><Relationship Id="rId767" Type="http://schemas.openxmlformats.org/officeDocument/2006/relationships/image" Target="../media/image912.png"/><Relationship Id="rId974" Type="http://schemas.openxmlformats.org/officeDocument/2006/relationships/customXml" Target="../ink/ink1112.xml"/><Relationship Id="rId1008" Type="http://schemas.openxmlformats.org/officeDocument/2006/relationships/customXml" Target="../ink/ink1129.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4.png"/><Relationship Id="rId627" Type="http://schemas.openxmlformats.org/officeDocument/2006/relationships/image" Target="../media/image842.png"/><Relationship Id="rId669" Type="http://schemas.openxmlformats.org/officeDocument/2006/relationships/image" Target="../media/image863.png"/><Relationship Id="rId834" Type="http://schemas.openxmlformats.org/officeDocument/2006/relationships/customXml" Target="../ink/ink1042.xml"/><Relationship Id="rId876" Type="http://schemas.openxmlformats.org/officeDocument/2006/relationships/customXml" Target="../ink/ink1063.xml"/><Relationship Id="rId19" Type="http://schemas.openxmlformats.org/officeDocument/2006/relationships/image" Target="../media/image540.png"/><Relationship Id="rId224" Type="http://schemas.openxmlformats.org/officeDocument/2006/relationships/customXml" Target="../ink/ink736.xml"/><Relationship Id="rId266" Type="http://schemas.openxmlformats.org/officeDocument/2006/relationships/customXml" Target="../ink/ink757.xml"/><Relationship Id="rId431" Type="http://schemas.openxmlformats.org/officeDocument/2006/relationships/image" Target="../media/image744.png"/><Relationship Id="rId473" Type="http://schemas.openxmlformats.org/officeDocument/2006/relationships/image" Target="../media/image765.png"/><Relationship Id="rId529" Type="http://schemas.openxmlformats.org/officeDocument/2006/relationships/image" Target="../media/image793.png"/><Relationship Id="rId680" Type="http://schemas.openxmlformats.org/officeDocument/2006/relationships/customXml" Target="../ink/ink965.xml"/><Relationship Id="rId736" Type="http://schemas.openxmlformats.org/officeDocument/2006/relationships/customXml" Target="../ink/ink993.xml"/><Relationship Id="rId901" Type="http://schemas.openxmlformats.org/officeDocument/2006/relationships/image" Target="../media/image979.png"/><Relationship Id="rId1061" Type="http://schemas.openxmlformats.org/officeDocument/2006/relationships/image" Target="../media/image1059.png"/><Relationship Id="rId1117" Type="http://schemas.openxmlformats.org/officeDocument/2006/relationships/image" Target="../media/image1087.png"/><Relationship Id="rId1159" Type="http://schemas.openxmlformats.org/officeDocument/2006/relationships/customXml" Target="../ink/ink1205.xml"/><Relationship Id="rId30" Type="http://schemas.openxmlformats.org/officeDocument/2006/relationships/customXml" Target="../ink/ink638.xml"/><Relationship Id="rId126" Type="http://schemas.openxmlformats.org/officeDocument/2006/relationships/image" Target="../media/image593.png"/><Relationship Id="rId168" Type="http://schemas.openxmlformats.org/officeDocument/2006/relationships/customXml" Target="../ink/ink708.xml"/><Relationship Id="rId333" Type="http://schemas.openxmlformats.org/officeDocument/2006/relationships/image" Target="../media/image696.png"/><Relationship Id="rId540" Type="http://schemas.openxmlformats.org/officeDocument/2006/relationships/customXml" Target="../ink/ink895.xml"/><Relationship Id="rId778" Type="http://schemas.openxmlformats.org/officeDocument/2006/relationships/customXml" Target="../ink/ink1014.xml"/><Relationship Id="rId943" Type="http://schemas.openxmlformats.org/officeDocument/2006/relationships/image" Target="../media/image1000.png"/><Relationship Id="rId985" Type="http://schemas.openxmlformats.org/officeDocument/2006/relationships/image" Target="../media/image1021.png"/><Relationship Id="rId1019" Type="http://schemas.openxmlformats.org/officeDocument/2006/relationships/image" Target="../media/image1038.png"/><Relationship Id="rId1170" Type="http://schemas.openxmlformats.org/officeDocument/2006/relationships/image" Target="../media/image1114.png"/><Relationship Id="rId72" Type="http://schemas.openxmlformats.org/officeDocument/2006/relationships/customXml" Target="../ink/ink659.xml"/><Relationship Id="rId375" Type="http://schemas.openxmlformats.org/officeDocument/2006/relationships/image" Target="../media/image717.png"/><Relationship Id="rId582" Type="http://schemas.openxmlformats.org/officeDocument/2006/relationships/customXml" Target="../ink/ink916.xml"/><Relationship Id="rId638" Type="http://schemas.openxmlformats.org/officeDocument/2006/relationships/customXml" Target="../ink/ink944.xml"/><Relationship Id="rId803" Type="http://schemas.openxmlformats.org/officeDocument/2006/relationships/image" Target="../media/image930.png"/><Relationship Id="rId845" Type="http://schemas.openxmlformats.org/officeDocument/2006/relationships/image" Target="../media/image951.png"/><Relationship Id="rId1030" Type="http://schemas.openxmlformats.org/officeDocument/2006/relationships/customXml" Target="../ink/ink1140.xml"/><Relationship Id="rId3" Type="http://schemas.openxmlformats.org/officeDocument/2006/relationships/notesSlide" Target="../notesSlides/notesSlide46.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9.png"/><Relationship Id="rId442" Type="http://schemas.openxmlformats.org/officeDocument/2006/relationships/customXml" Target="../ink/ink846.xml"/><Relationship Id="rId484" Type="http://schemas.openxmlformats.org/officeDocument/2006/relationships/customXml" Target="../ink/ink867.xml"/><Relationship Id="rId705" Type="http://schemas.openxmlformats.org/officeDocument/2006/relationships/image" Target="../media/image881.png"/><Relationship Id="rId887" Type="http://schemas.openxmlformats.org/officeDocument/2006/relationships/image" Target="../media/image972.png"/><Relationship Id="rId1072" Type="http://schemas.openxmlformats.org/officeDocument/2006/relationships/customXml" Target="../ink/ink1161.xml"/><Relationship Id="rId1128" Type="http://schemas.openxmlformats.org/officeDocument/2006/relationships/customXml" Target="../ink/ink1189.xml"/><Relationship Id="rId137" Type="http://schemas.openxmlformats.org/officeDocument/2006/relationships/customXml" Target="../ink/ink692.xml"/><Relationship Id="rId302" Type="http://schemas.openxmlformats.org/officeDocument/2006/relationships/customXml" Target="../ink/ink775.xml"/><Relationship Id="rId344" Type="http://schemas.openxmlformats.org/officeDocument/2006/relationships/customXml" Target="../ink/ink796.xml"/><Relationship Id="rId691" Type="http://schemas.openxmlformats.org/officeDocument/2006/relationships/image" Target="../media/image874.png"/><Relationship Id="rId747" Type="http://schemas.openxmlformats.org/officeDocument/2006/relationships/image" Target="../media/image902.png"/><Relationship Id="rId789" Type="http://schemas.openxmlformats.org/officeDocument/2006/relationships/image" Target="../media/image923.png"/><Relationship Id="rId912" Type="http://schemas.openxmlformats.org/officeDocument/2006/relationships/customXml" Target="../ink/ink1081.xml"/><Relationship Id="rId954" Type="http://schemas.openxmlformats.org/officeDocument/2006/relationships/customXml" Target="../ink/ink1102.xml"/><Relationship Id="rId996" Type="http://schemas.openxmlformats.org/officeDocument/2006/relationships/customXml" Target="../ink/ink1123.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817.xml"/><Relationship Id="rId551" Type="http://schemas.openxmlformats.org/officeDocument/2006/relationships/image" Target="../media/image804.png"/><Relationship Id="rId593" Type="http://schemas.openxmlformats.org/officeDocument/2006/relationships/image" Target="../media/image825.png"/><Relationship Id="rId607" Type="http://schemas.openxmlformats.org/officeDocument/2006/relationships/image" Target="../media/image832.png"/><Relationship Id="rId649" Type="http://schemas.openxmlformats.org/officeDocument/2006/relationships/image" Target="../media/image853.png"/><Relationship Id="rId814" Type="http://schemas.openxmlformats.org/officeDocument/2006/relationships/customXml" Target="../ink/ink1032.xml"/><Relationship Id="rId856" Type="http://schemas.openxmlformats.org/officeDocument/2006/relationships/customXml" Target="../ink/ink1053.xml"/><Relationship Id="rId190" Type="http://schemas.openxmlformats.org/officeDocument/2006/relationships/customXml" Target="../ink/ink719.xml"/><Relationship Id="rId204" Type="http://schemas.openxmlformats.org/officeDocument/2006/relationships/customXml" Target="../ink/ink726.xml"/><Relationship Id="rId246" Type="http://schemas.openxmlformats.org/officeDocument/2006/relationships/customXml" Target="../ink/ink747.xml"/><Relationship Id="rId288" Type="http://schemas.openxmlformats.org/officeDocument/2006/relationships/customXml" Target="../ink/ink768.xml"/><Relationship Id="rId411" Type="http://schemas.openxmlformats.org/officeDocument/2006/relationships/image" Target="../media/image734.png"/><Relationship Id="rId453" Type="http://schemas.openxmlformats.org/officeDocument/2006/relationships/image" Target="../media/image755.png"/><Relationship Id="rId509" Type="http://schemas.openxmlformats.org/officeDocument/2006/relationships/image" Target="../media/image783.png"/><Relationship Id="rId660" Type="http://schemas.openxmlformats.org/officeDocument/2006/relationships/customXml" Target="../ink/ink955.xml"/><Relationship Id="rId898" Type="http://schemas.openxmlformats.org/officeDocument/2006/relationships/customXml" Target="../ink/ink1074.xml"/><Relationship Id="rId1041" Type="http://schemas.openxmlformats.org/officeDocument/2006/relationships/image" Target="../media/image1049.png"/><Relationship Id="rId1083" Type="http://schemas.openxmlformats.org/officeDocument/2006/relationships/image" Target="../media/image1070.png"/><Relationship Id="rId1139" Type="http://schemas.openxmlformats.org/officeDocument/2006/relationships/image" Target="../media/image1098.png"/><Relationship Id="rId106" Type="http://schemas.openxmlformats.org/officeDocument/2006/relationships/customXml" Target="../ink/ink676.xml"/><Relationship Id="rId313" Type="http://schemas.openxmlformats.org/officeDocument/2006/relationships/image" Target="../media/image686.png"/><Relationship Id="rId495" Type="http://schemas.openxmlformats.org/officeDocument/2006/relationships/image" Target="../media/image776.png"/><Relationship Id="rId716" Type="http://schemas.openxmlformats.org/officeDocument/2006/relationships/customXml" Target="../ink/ink983.xml"/><Relationship Id="rId758" Type="http://schemas.openxmlformats.org/officeDocument/2006/relationships/customXml" Target="../ink/ink1004.xml"/><Relationship Id="rId923" Type="http://schemas.openxmlformats.org/officeDocument/2006/relationships/image" Target="../media/image990.png"/><Relationship Id="rId965" Type="http://schemas.openxmlformats.org/officeDocument/2006/relationships/image" Target="../media/image1011.png"/><Relationship Id="rId1150" Type="http://schemas.openxmlformats.org/officeDocument/2006/relationships/image" Target="../media/image1103.png"/><Relationship Id="rId10" Type="http://schemas.openxmlformats.org/officeDocument/2006/relationships/customXml" Target="../ink/ink628.xml"/><Relationship Id="rId52" Type="http://schemas.openxmlformats.org/officeDocument/2006/relationships/customXml" Target="../ink/ink649.xml"/><Relationship Id="rId94" Type="http://schemas.openxmlformats.org/officeDocument/2006/relationships/customXml" Target="../ink/ink670.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823.xml"/><Relationship Id="rId520" Type="http://schemas.openxmlformats.org/officeDocument/2006/relationships/customXml" Target="../ink/ink885.xml"/><Relationship Id="rId562" Type="http://schemas.openxmlformats.org/officeDocument/2006/relationships/customXml" Target="../ink/ink906.xml"/><Relationship Id="rId618" Type="http://schemas.openxmlformats.org/officeDocument/2006/relationships/customXml" Target="../ink/ink934.xml"/><Relationship Id="rId825" Type="http://schemas.openxmlformats.org/officeDocument/2006/relationships/image" Target="../media/image941.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836.xml"/><Relationship Id="rId464" Type="http://schemas.openxmlformats.org/officeDocument/2006/relationships/customXml" Target="../ink/ink857.xml"/><Relationship Id="rId867" Type="http://schemas.openxmlformats.org/officeDocument/2006/relationships/image" Target="../media/image962.png"/><Relationship Id="rId1010" Type="http://schemas.openxmlformats.org/officeDocument/2006/relationships/customXml" Target="../ink/ink1130.xml"/><Relationship Id="rId1052" Type="http://schemas.openxmlformats.org/officeDocument/2006/relationships/customXml" Target="../ink/ink1151.xml"/><Relationship Id="rId1094" Type="http://schemas.openxmlformats.org/officeDocument/2006/relationships/customXml" Target="../ink/ink1172.xml"/><Relationship Id="rId1108" Type="http://schemas.openxmlformats.org/officeDocument/2006/relationships/customXml" Target="../ink/ink1179.xml"/><Relationship Id="rId299" Type="http://schemas.openxmlformats.org/officeDocument/2006/relationships/image" Target="../media/image679.png"/><Relationship Id="rId727" Type="http://schemas.openxmlformats.org/officeDocument/2006/relationships/image" Target="../media/image892.png"/><Relationship Id="rId934" Type="http://schemas.openxmlformats.org/officeDocument/2006/relationships/customXml" Target="../ink/ink1092.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807.xml"/><Relationship Id="rId573" Type="http://schemas.openxmlformats.org/officeDocument/2006/relationships/image" Target="../media/image815.png"/><Relationship Id="rId780" Type="http://schemas.openxmlformats.org/officeDocument/2006/relationships/customXml" Target="../ink/ink1015.xml"/><Relationship Id="rId226" Type="http://schemas.openxmlformats.org/officeDocument/2006/relationships/customXml" Target="../ink/ink737.xml"/><Relationship Id="rId433" Type="http://schemas.openxmlformats.org/officeDocument/2006/relationships/image" Target="../media/image745.png"/><Relationship Id="rId878" Type="http://schemas.openxmlformats.org/officeDocument/2006/relationships/customXml" Target="../ink/ink1064.xml"/><Relationship Id="rId1063" Type="http://schemas.openxmlformats.org/officeDocument/2006/relationships/image" Target="../media/image1060.png"/><Relationship Id="rId640" Type="http://schemas.openxmlformats.org/officeDocument/2006/relationships/customXml" Target="../ink/ink945.xml"/><Relationship Id="rId738" Type="http://schemas.openxmlformats.org/officeDocument/2006/relationships/customXml" Target="../ink/ink994.xml"/><Relationship Id="rId945" Type="http://schemas.openxmlformats.org/officeDocument/2006/relationships/image" Target="../media/image1001.png"/><Relationship Id="rId74" Type="http://schemas.openxmlformats.org/officeDocument/2006/relationships/customXml" Target="../ink/ink660.xml"/><Relationship Id="rId377" Type="http://schemas.openxmlformats.org/officeDocument/2006/relationships/image" Target="../media/image718.png"/><Relationship Id="rId500" Type="http://schemas.openxmlformats.org/officeDocument/2006/relationships/customXml" Target="../ink/ink875.xml"/><Relationship Id="rId584" Type="http://schemas.openxmlformats.org/officeDocument/2006/relationships/customXml" Target="../ink/ink917.xml"/><Relationship Id="rId805" Type="http://schemas.openxmlformats.org/officeDocument/2006/relationships/image" Target="../media/image931.png"/><Relationship Id="rId1130" Type="http://schemas.openxmlformats.org/officeDocument/2006/relationships/customXml" Target="../ink/ink1190.xml"/><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24.png"/><Relationship Id="rId889" Type="http://schemas.openxmlformats.org/officeDocument/2006/relationships/image" Target="../media/image973.png"/><Relationship Id="rId1074" Type="http://schemas.openxmlformats.org/officeDocument/2006/relationships/customXml" Target="../ink/ink1162.xml"/><Relationship Id="rId444" Type="http://schemas.openxmlformats.org/officeDocument/2006/relationships/customXml" Target="../ink/ink847.xml"/><Relationship Id="rId651" Type="http://schemas.openxmlformats.org/officeDocument/2006/relationships/image" Target="../media/image854.png"/><Relationship Id="rId749" Type="http://schemas.openxmlformats.org/officeDocument/2006/relationships/image" Target="../media/image903.png"/><Relationship Id="rId290" Type="http://schemas.openxmlformats.org/officeDocument/2006/relationships/customXml" Target="../ink/ink769.xml"/><Relationship Id="rId304" Type="http://schemas.openxmlformats.org/officeDocument/2006/relationships/customXml" Target="../ink/ink776.xml"/><Relationship Id="rId388" Type="http://schemas.openxmlformats.org/officeDocument/2006/relationships/customXml" Target="../ink/ink818.xml"/><Relationship Id="rId511" Type="http://schemas.openxmlformats.org/officeDocument/2006/relationships/image" Target="../media/image784.png"/><Relationship Id="rId609" Type="http://schemas.openxmlformats.org/officeDocument/2006/relationships/image" Target="../media/image833.png"/><Relationship Id="rId956" Type="http://schemas.openxmlformats.org/officeDocument/2006/relationships/customXml" Target="../ink/ink1103.xml"/><Relationship Id="rId1141" Type="http://schemas.openxmlformats.org/officeDocument/2006/relationships/image" Target="../media/image1099.png"/><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6.png"/><Relationship Id="rId816" Type="http://schemas.openxmlformats.org/officeDocument/2006/relationships/customXml" Target="../ink/ink1033.xml"/><Relationship Id="rId1001" Type="http://schemas.openxmlformats.org/officeDocument/2006/relationships/image" Target="../media/image1029.png"/><Relationship Id="rId248" Type="http://schemas.openxmlformats.org/officeDocument/2006/relationships/customXml" Target="../ink/ink748.xml"/><Relationship Id="rId455" Type="http://schemas.openxmlformats.org/officeDocument/2006/relationships/image" Target="../media/image756.png"/><Relationship Id="rId662" Type="http://schemas.openxmlformats.org/officeDocument/2006/relationships/customXml" Target="../ink/ink956.xml"/><Relationship Id="rId1085" Type="http://schemas.openxmlformats.org/officeDocument/2006/relationships/image" Target="../media/image1071.png"/><Relationship Id="rId12" Type="http://schemas.openxmlformats.org/officeDocument/2006/relationships/customXml" Target="../ink/ink629.xml"/><Relationship Id="rId108" Type="http://schemas.openxmlformats.org/officeDocument/2006/relationships/customXml" Target="../ink/ink677.xml"/><Relationship Id="rId315" Type="http://schemas.openxmlformats.org/officeDocument/2006/relationships/image" Target="../media/image687.png"/><Relationship Id="rId522" Type="http://schemas.openxmlformats.org/officeDocument/2006/relationships/customXml" Target="../ink/ink886.xml"/><Relationship Id="rId967" Type="http://schemas.openxmlformats.org/officeDocument/2006/relationships/image" Target="../media/image1012.png"/><Relationship Id="rId1152" Type="http://schemas.openxmlformats.org/officeDocument/2006/relationships/image" Target="../media/image1104.png"/><Relationship Id="rId96" Type="http://schemas.openxmlformats.org/officeDocument/2006/relationships/customXml" Target="../ink/ink671.xml"/><Relationship Id="rId161" Type="http://schemas.openxmlformats.org/officeDocument/2006/relationships/image" Target="../media/image610.png"/><Relationship Id="rId399" Type="http://schemas.openxmlformats.org/officeDocument/2006/relationships/customXml" Target="../ink/ink824.xml"/><Relationship Id="rId827" Type="http://schemas.openxmlformats.org/officeDocument/2006/relationships/image" Target="../media/image942.png"/><Relationship Id="rId1012" Type="http://schemas.openxmlformats.org/officeDocument/2006/relationships/customXml" Target="../ink/ink1131.xml"/><Relationship Id="rId259" Type="http://schemas.openxmlformats.org/officeDocument/2006/relationships/image" Target="../media/image659.png"/><Relationship Id="rId466" Type="http://schemas.openxmlformats.org/officeDocument/2006/relationships/customXml" Target="../ink/ink858.xml"/><Relationship Id="rId673" Type="http://schemas.openxmlformats.org/officeDocument/2006/relationships/image" Target="../media/image865.png"/><Relationship Id="rId880" Type="http://schemas.openxmlformats.org/officeDocument/2006/relationships/customXml" Target="../ink/ink1065.xml"/><Relationship Id="rId1096" Type="http://schemas.openxmlformats.org/officeDocument/2006/relationships/customXml" Target="../ink/ink1173.xml"/><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787.xml"/><Relationship Id="rId533" Type="http://schemas.openxmlformats.org/officeDocument/2006/relationships/image" Target="../media/image795.png"/><Relationship Id="rId978" Type="http://schemas.openxmlformats.org/officeDocument/2006/relationships/customXml" Target="../ink/ink1114.xml"/><Relationship Id="rId1163" Type="http://schemas.openxmlformats.org/officeDocument/2006/relationships/customXml" Target="../ink/ink1207.xml"/><Relationship Id="rId740" Type="http://schemas.openxmlformats.org/officeDocument/2006/relationships/customXml" Target="../ink/ink995.xml"/><Relationship Id="rId838" Type="http://schemas.openxmlformats.org/officeDocument/2006/relationships/customXml" Target="../ink/ink1044.xml"/><Relationship Id="rId1023" Type="http://schemas.openxmlformats.org/officeDocument/2006/relationships/image" Target="../media/image1040.png"/><Relationship Id="rId172" Type="http://schemas.openxmlformats.org/officeDocument/2006/relationships/customXml" Target="../ink/ink710.xml"/><Relationship Id="rId477" Type="http://schemas.openxmlformats.org/officeDocument/2006/relationships/image" Target="../media/image767.png"/><Relationship Id="rId600" Type="http://schemas.openxmlformats.org/officeDocument/2006/relationships/customXml" Target="../ink/ink925.xml"/><Relationship Id="rId684" Type="http://schemas.openxmlformats.org/officeDocument/2006/relationships/customXml" Target="../ink/ink967.xml"/><Relationship Id="rId337" Type="http://schemas.openxmlformats.org/officeDocument/2006/relationships/image" Target="../media/image698.png"/><Relationship Id="rId891" Type="http://schemas.openxmlformats.org/officeDocument/2006/relationships/image" Target="../media/image974.png"/><Relationship Id="rId905" Type="http://schemas.openxmlformats.org/officeDocument/2006/relationships/image" Target="../media/image981.png"/><Relationship Id="rId989" Type="http://schemas.openxmlformats.org/officeDocument/2006/relationships/image" Target="../media/image1023.png"/><Relationship Id="rId34" Type="http://schemas.openxmlformats.org/officeDocument/2006/relationships/customXml" Target="../ink/ink640.xml"/><Relationship Id="rId544" Type="http://schemas.openxmlformats.org/officeDocument/2006/relationships/customXml" Target="../ink/ink897.xml"/><Relationship Id="rId751" Type="http://schemas.openxmlformats.org/officeDocument/2006/relationships/image" Target="../media/image904.png"/><Relationship Id="rId849" Type="http://schemas.openxmlformats.org/officeDocument/2006/relationships/image" Target="../media/image953.png"/><Relationship Id="rId1174" Type="http://schemas.openxmlformats.org/officeDocument/2006/relationships/image" Target="../media/image1116.png"/><Relationship Id="rId183" Type="http://schemas.openxmlformats.org/officeDocument/2006/relationships/image" Target="../media/image621.png"/><Relationship Id="rId390" Type="http://schemas.openxmlformats.org/officeDocument/2006/relationships/customXml" Target="../ink/ink819.xml"/><Relationship Id="rId404" Type="http://schemas.openxmlformats.org/officeDocument/2006/relationships/image" Target="../media/image731.png"/><Relationship Id="rId611" Type="http://schemas.openxmlformats.org/officeDocument/2006/relationships/image" Target="../media/image834.png"/><Relationship Id="rId1034" Type="http://schemas.openxmlformats.org/officeDocument/2006/relationships/customXml" Target="../ink/ink1142.xml"/><Relationship Id="rId250" Type="http://schemas.openxmlformats.org/officeDocument/2006/relationships/customXml" Target="../ink/ink749.xml"/><Relationship Id="rId488" Type="http://schemas.openxmlformats.org/officeDocument/2006/relationships/customXml" Target="../ink/ink869.xml"/><Relationship Id="rId695" Type="http://schemas.openxmlformats.org/officeDocument/2006/relationships/image" Target="../media/image876.png"/><Relationship Id="rId709" Type="http://schemas.openxmlformats.org/officeDocument/2006/relationships/image" Target="../media/image883.png"/><Relationship Id="rId916" Type="http://schemas.openxmlformats.org/officeDocument/2006/relationships/customXml" Target="../ink/ink1083.xml"/><Relationship Id="rId1101" Type="http://schemas.openxmlformats.org/officeDocument/2006/relationships/image" Target="../media/image1079.png"/><Relationship Id="rId45" Type="http://schemas.openxmlformats.org/officeDocument/2006/relationships/image" Target="../media/image553.png"/><Relationship Id="rId110" Type="http://schemas.openxmlformats.org/officeDocument/2006/relationships/customXml" Target="../ink/ink678.xml"/><Relationship Id="rId348" Type="http://schemas.openxmlformats.org/officeDocument/2006/relationships/customXml" Target="../ink/ink798.xml"/><Relationship Id="rId555" Type="http://schemas.openxmlformats.org/officeDocument/2006/relationships/image" Target="../media/image806.png"/><Relationship Id="rId762" Type="http://schemas.openxmlformats.org/officeDocument/2006/relationships/customXml" Target="../ink/ink1006.xml"/><Relationship Id="rId194" Type="http://schemas.openxmlformats.org/officeDocument/2006/relationships/customXml" Target="../ink/ink721.xml"/><Relationship Id="rId208" Type="http://schemas.openxmlformats.org/officeDocument/2006/relationships/customXml" Target="../ink/ink728.xml"/><Relationship Id="rId415" Type="http://schemas.openxmlformats.org/officeDocument/2006/relationships/image" Target="../media/image736.png"/><Relationship Id="rId622" Type="http://schemas.openxmlformats.org/officeDocument/2006/relationships/customXml" Target="../ink/ink936.xml"/><Relationship Id="rId1045" Type="http://schemas.openxmlformats.org/officeDocument/2006/relationships/image" Target="../media/image1051.png"/><Relationship Id="rId261" Type="http://schemas.openxmlformats.org/officeDocument/2006/relationships/image" Target="../media/image660.png"/><Relationship Id="rId499" Type="http://schemas.openxmlformats.org/officeDocument/2006/relationships/image" Target="../media/image778.png"/><Relationship Id="rId927" Type="http://schemas.openxmlformats.org/officeDocument/2006/relationships/image" Target="../media/image992.png"/><Relationship Id="rId1112" Type="http://schemas.openxmlformats.org/officeDocument/2006/relationships/customXml" Target="../ink/ink1181.xml"/><Relationship Id="rId56" Type="http://schemas.openxmlformats.org/officeDocument/2006/relationships/customXml" Target="../ink/ink651.xml"/><Relationship Id="rId359" Type="http://schemas.openxmlformats.org/officeDocument/2006/relationships/image" Target="../media/image709.png"/><Relationship Id="rId566" Type="http://schemas.openxmlformats.org/officeDocument/2006/relationships/customXml" Target="../ink/ink908.xml"/><Relationship Id="rId773" Type="http://schemas.openxmlformats.org/officeDocument/2006/relationships/image" Target="../media/image915.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838.xml"/><Relationship Id="rId633" Type="http://schemas.openxmlformats.org/officeDocument/2006/relationships/image" Target="../media/image845.png"/><Relationship Id="rId980" Type="http://schemas.openxmlformats.org/officeDocument/2006/relationships/customXml" Target="../ink/ink1115.xml"/><Relationship Id="rId1056" Type="http://schemas.openxmlformats.org/officeDocument/2006/relationships/customXml" Target="../ink/ink1153.xml"/><Relationship Id="rId840" Type="http://schemas.openxmlformats.org/officeDocument/2006/relationships/customXml" Target="../ink/ink1045.xml"/><Relationship Id="rId938" Type="http://schemas.openxmlformats.org/officeDocument/2006/relationships/customXml" Target="../ink/ink1094.xml"/><Relationship Id="rId67" Type="http://schemas.openxmlformats.org/officeDocument/2006/relationships/image" Target="../media/image564.png"/><Relationship Id="rId272" Type="http://schemas.openxmlformats.org/officeDocument/2006/relationships/customXml" Target="../ink/ink760.xml"/><Relationship Id="rId577" Type="http://schemas.openxmlformats.org/officeDocument/2006/relationships/image" Target="../media/image817.png"/><Relationship Id="rId700" Type="http://schemas.openxmlformats.org/officeDocument/2006/relationships/customXml" Target="../ink/ink975.xml"/><Relationship Id="rId1123" Type="http://schemas.openxmlformats.org/officeDocument/2006/relationships/image" Target="../media/image1090.png"/><Relationship Id="rId132" Type="http://schemas.openxmlformats.org/officeDocument/2006/relationships/image" Target="../media/image596.png"/><Relationship Id="rId784" Type="http://schemas.openxmlformats.org/officeDocument/2006/relationships/customXml" Target="../ink/ink1017.xml"/><Relationship Id="rId991" Type="http://schemas.openxmlformats.org/officeDocument/2006/relationships/image" Target="../media/image1024.png"/><Relationship Id="rId1067" Type="http://schemas.openxmlformats.org/officeDocument/2006/relationships/image" Target="../media/image1062.png"/><Relationship Id="rId437" Type="http://schemas.openxmlformats.org/officeDocument/2006/relationships/image" Target="../media/image747.png"/><Relationship Id="rId644" Type="http://schemas.openxmlformats.org/officeDocument/2006/relationships/customXml" Target="../ink/ink947.xml"/><Relationship Id="rId851" Type="http://schemas.openxmlformats.org/officeDocument/2006/relationships/image" Target="../media/image954.png"/><Relationship Id="rId283" Type="http://schemas.openxmlformats.org/officeDocument/2006/relationships/image" Target="../media/image671.png"/><Relationship Id="rId490" Type="http://schemas.openxmlformats.org/officeDocument/2006/relationships/customXml" Target="../ink/ink870.xml"/><Relationship Id="rId504" Type="http://schemas.openxmlformats.org/officeDocument/2006/relationships/customXml" Target="../ink/ink877.xml"/><Relationship Id="rId711" Type="http://schemas.openxmlformats.org/officeDocument/2006/relationships/image" Target="../media/image884.png"/><Relationship Id="rId949" Type="http://schemas.openxmlformats.org/officeDocument/2006/relationships/image" Target="../media/image1003.png"/><Relationship Id="rId1134" Type="http://schemas.openxmlformats.org/officeDocument/2006/relationships/customXml" Target="../ink/ink1192.xml"/><Relationship Id="rId78" Type="http://schemas.openxmlformats.org/officeDocument/2006/relationships/customXml" Target="../ink/ink662.xml"/><Relationship Id="rId143" Type="http://schemas.openxmlformats.org/officeDocument/2006/relationships/customXml" Target="../ink/ink695.xml"/><Relationship Id="rId350" Type="http://schemas.openxmlformats.org/officeDocument/2006/relationships/customXml" Target="../ink/ink799.xml"/><Relationship Id="rId588" Type="http://schemas.openxmlformats.org/officeDocument/2006/relationships/customXml" Target="../ink/ink919.xml"/><Relationship Id="rId795" Type="http://schemas.openxmlformats.org/officeDocument/2006/relationships/image" Target="../media/image926.png"/><Relationship Id="rId809" Type="http://schemas.openxmlformats.org/officeDocument/2006/relationships/image" Target="../media/image933.png"/><Relationship Id="rId9" Type="http://schemas.openxmlformats.org/officeDocument/2006/relationships/image" Target="../media/image536.png"/><Relationship Id="rId210" Type="http://schemas.openxmlformats.org/officeDocument/2006/relationships/customXml" Target="../ink/ink729.xml"/><Relationship Id="rId448" Type="http://schemas.openxmlformats.org/officeDocument/2006/relationships/customXml" Target="../ink/ink849.xml"/><Relationship Id="rId655" Type="http://schemas.openxmlformats.org/officeDocument/2006/relationships/image" Target="../media/image856.png"/><Relationship Id="rId862" Type="http://schemas.openxmlformats.org/officeDocument/2006/relationships/customXml" Target="../ink/ink1056.xml"/><Relationship Id="rId1078" Type="http://schemas.openxmlformats.org/officeDocument/2006/relationships/customXml" Target="../ink/ink1164.xml"/><Relationship Id="rId294" Type="http://schemas.openxmlformats.org/officeDocument/2006/relationships/customXml" Target="../ink/ink771.xml"/><Relationship Id="rId308" Type="http://schemas.openxmlformats.org/officeDocument/2006/relationships/customXml" Target="../ink/ink778.xml"/><Relationship Id="rId515" Type="http://schemas.openxmlformats.org/officeDocument/2006/relationships/image" Target="../media/image786.png"/><Relationship Id="rId722" Type="http://schemas.openxmlformats.org/officeDocument/2006/relationships/customXml" Target="../ink/ink986.xml"/><Relationship Id="rId1145" Type="http://schemas.openxmlformats.org/officeDocument/2006/relationships/image" Target="../media/image1101.png"/><Relationship Id="rId89" Type="http://schemas.openxmlformats.org/officeDocument/2006/relationships/image" Target="../media/image575.png"/><Relationship Id="rId154" Type="http://schemas.openxmlformats.org/officeDocument/2006/relationships/customXml" Target="../ink/ink701.xml"/><Relationship Id="rId361" Type="http://schemas.openxmlformats.org/officeDocument/2006/relationships/image" Target="../media/image710.png"/><Relationship Id="rId599" Type="http://schemas.openxmlformats.org/officeDocument/2006/relationships/image" Target="../media/image828.png"/><Relationship Id="rId1005" Type="http://schemas.openxmlformats.org/officeDocument/2006/relationships/image" Target="../media/image1031.png"/><Relationship Id="rId459" Type="http://schemas.openxmlformats.org/officeDocument/2006/relationships/image" Target="../media/image758.png"/><Relationship Id="rId666" Type="http://schemas.openxmlformats.org/officeDocument/2006/relationships/customXml" Target="../ink/ink958.xml"/><Relationship Id="rId873" Type="http://schemas.openxmlformats.org/officeDocument/2006/relationships/image" Target="../media/image965.png"/><Relationship Id="rId1089" Type="http://schemas.openxmlformats.org/officeDocument/2006/relationships/image" Target="../media/image1073.png"/><Relationship Id="rId16" Type="http://schemas.openxmlformats.org/officeDocument/2006/relationships/customXml" Target="../ink/ink631.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888.xml"/><Relationship Id="rId1156" Type="http://schemas.openxmlformats.org/officeDocument/2006/relationships/image" Target="../media/image1106.png"/><Relationship Id="rId733" Type="http://schemas.openxmlformats.org/officeDocument/2006/relationships/image" Target="../media/image895.png"/><Relationship Id="rId940" Type="http://schemas.openxmlformats.org/officeDocument/2006/relationships/customXml" Target="../ink/ink1095.xml"/><Relationship Id="rId1016" Type="http://schemas.openxmlformats.org/officeDocument/2006/relationships/customXml" Target="../ink/ink1133.xml"/><Relationship Id="rId165" Type="http://schemas.openxmlformats.org/officeDocument/2006/relationships/image" Target="../media/image612.png"/><Relationship Id="rId372" Type="http://schemas.openxmlformats.org/officeDocument/2006/relationships/customXml" Target="../ink/ink810.xml"/><Relationship Id="rId677" Type="http://schemas.openxmlformats.org/officeDocument/2006/relationships/image" Target="../media/image867.png"/><Relationship Id="rId800" Type="http://schemas.openxmlformats.org/officeDocument/2006/relationships/customXml" Target="../ink/ink1025.xml"/><Relationship Id="rId232" Type="http://schemas.openxmlformats.org/officeDocument/2006/relationships/customXml" Target="../ink/ink740.xml"/><Relationship Id="rId884" Type="http://schemas.openxmlformats.org/officeDocument/2006/relationships/customXml" Target="../ink/ink1067.xml"/><Relationship Id="rId27" Type="http://schemas.openxmlformats.org/officeDocument/2006/relationships/image" Target="../media/image544.png"/><Relationship Id="rId537" Type="http://schemas.openxmlformats.org/officeDocument/2006/relationships/image" Target="../media/image797.png"/><Relationship Id="rId744" Type="http://schemas.openxmlformats.org/officeDocument/2006/relationships/customXml" Target="../ink/ink997.xml"/><Relationship Id="rId951" Type="http://schemas.openxmlformats.org/officeDocument/2006/relationships/image" Target="../media/image1004.png"/><Relationship Id="rId1167" Type="http://schemas.openxmlformats.org/officeDocument/2006/relationships/customXml" Target="../ink/ink1209.xml"/><Relationship Id="rId80" Type="http://schemas.openxmlformats.org/officeDocument/2006/relationships/customXml" Target="../ink/ink663.xml"/><Relationship Id="rId176" Type="http://schemas.openxmlformats.org/officeDocument/2006/relationships/customXml" Target="../ink/ink712.xml"/><Relationship Id="rId383" Type="http://schemas.openxmlformats.org/officeDocument/2006/relationships/image" Target="../media/image721.png"/><Relationship Id="rId590" Type="http://schemas.openxmlformats.org/officeDocument/2006/relationships/customXml" Target="../ink/ink920.xml"/><Relationship Id="rId604" Type="http://schemas.openxmlformats.org/officeDocument/2006/relationships/customXml" Target="../ink/ink927.xml"/><Relationship Id="rId811" Type="http://schemas.openxmlformats.org/officeDocument/2006/relationships/image" Target="../media/image934.png"/><Relationship Id="rId1027" Type="http://schemas.openxmlformats.org/officeDocument/2006/relationships/image" Target="../media/image1042.png"/><Relationship Id="rId243" Type="http://schemas.openxmlformats.org/officeDocument/2006/relationships/image" Target="../media/image651.png"/><Relationship Id="rId450" Type="http://schemas.openxmlformats.org/officeDocument/2006/relationships/customXml" Target="../ink/ink850.xml"/><Relationship Id="rId688" Type="http://schemas.openxmlformats.org/officeDocument/2006/relationships/customXml" Target="../ink/ink969.xml"/><Relationship Id="rId895" Type="http://schemas.openxmlformats.org/officeDocument/2006/relationships/image" Target="../media/image976.png"/><Relationship Id="rId909" Type="http://schemas.openxmlformats.org/officeDocument/2006/relationships/image" Target="../media/image983.png"/><Relationship Id="rId1080" Type="http://schemas.openxmlformats.org/officeDocument/2006/relationships/customXml" Target="../ink/ink1165.xml"/><Relationship Id="rId38" Type="http://schemas.openxmlformats.org/officeDocument/2006/relationships/customXml" Target="../ink/ink642.xml"/><Relationship Id="rId103" Type="http://schemas.openxmlformats.org/officeDocument/2006/relationships/image" Target="../media/image582.png"/><Relationship Id="rId310" Type="http://schemas.openxmlformats.org/officeDocument/2006/relationships/customXml" Target="../ink/ink779.xml"/><Relationship Id="rId548" Type="http://schemas.openxmlformats.org/officeDocument/2006/relationships/customXml" Target="../ink/ink899.xml"/><Relationship Id="rId755" Type="http://schemas.openxmlformats.org/officeDocument/2006/relationships/image" Target="../media/image906.png"/><Relationship Id="rId962" Type="http://schemas.openxmlformats.org/officeDocument/2006/relationships/customXml" Target="../ink/ink1106.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customXml" Target="../ink/ink821.xml"/><Relationship Id="rId408" Type="http://schemas.openxmlformats.org/officeDocument/2006/relationships/image" Target="../media/image733.png"/><Relationship Id="rId615" Type="http://schemas.openxmlformats.org/officeDocument/2006/relationships/image" Target="../media/image836.png"/><Relationship Id="rId822" Type="http://schemas.openxmlformats.org/officeDocument/2006/relationships/customXml" Target="../ink/ink1036.xml"/><Relationship Id="rId1038" Type="http://schemas.openxmlformats.org/officeDocument/2006/relationships/customXml" Target="../ink/ink1144.xml"/><Relationship Id="rId254" Type="http://schemas.openxmlformats.org/officeDocument/2006/relationships/customXml" Target="../ink/ink751.xml"/><Relationship Id="rId699" Type="http://schemas.openxmlformats.org/officeDocument/2006/relationships/image" Target="../media/image878.png"/><Relationship Id="rId1091" Type="http://schemas.openxmlformats.org/officeDocument/2006/relationships/image" Target="../media/image1074.png"/><Relationship Id="rId1105" Type="http://schemas.openxmlformats.org/officeDocument/2006/relationships/image" Target="../media/image1081.png"/><Relationship Id="rId49" Type="http://schemas.openxmlformats.org/officeDocument/2006/relationships/image" Target="../media/image555.png"/><Relationship Id="rId114" Type="http://schemas.openxmlformats.org/officeDocument/2006/relationships/customXml" Target="../ink/ink680.xml"/><Relationship Id="rId461" Type="http://schemas.openxmlformats.org/officeDocument/2006/relationships/image" Target="../media/image759.png"/><Relationship Id="rId559" Type="http://schemas.openxmlformats.org/officeDocument/2006/relationships/image" Target="../media/image808.png"/><Relationship Id="rId766" Type="http://schemas.openxmlformats.org/officeDocument/2006/relationships/customXml" Target="../ink/ink1008.xml"/><Relationship Id="rId198" Type="http://schemas.openxmlformats.org/officeDocument/2006/relationships/customXml" Target="../ink/ink723.xml"/><Relationship Id="rId321" Type="http://schemas.openxmlformats.org/officeDocument/2006/relationships/image" Target="../media/image690.png"/><Relationship Id="rId419" Type="http://schemas.openxmlformats.org/officeDocument/2006/relationships/image" Target="../media/image738.png"/><Relationship Id="rId626" Type="http://schemas.openxmlformats.org/officeDocument/2006/relationships/customXml" Target="../ink/ink938.xml"/><Relationship Id="rId973" Type="http://schemas.openxmlformats.org/officeDocument/2006/relationships/image" Target="../media/image1015.png"/><Relationship Id="rId1049" Type="http://schemas.openxmlformats.org/officeDocument/2006/relationships/image" Target="../media/image1053.png"/><Relationship Id="rId833" Type="http://schemas.openxmlformats.org/officeDocument/2006/relationships/image" Target="../media/image945.png"/><Relationship Id="rId1116" Type="http://schemas.openxmlformats.org/officeDocument/2006/relationships/customXml" Target="../ink/ink1183.xml"/><Relationship Id="rId265" Type="http://schemas.openxmlformats.org/officeDocument/2006/relationships/image" Target="../media/image662.png"/><Relationship Id="rId472" Type="http://schemas.openxmlformats.org/officeDocument/2006/relationships/customXml" Target="../ink/ink861.xml"/><Relationship Id="rId900" Type="http://schemas.openxmlformats.org/officeDocument/2006/relationships/customXml" Target="../ink/ink1075.xml"/><Relationship Id="rId125" Type="http://schemas.openxmlformats.org/officeDocument/2006/relationships/customXml" Target="../ink/ink686.xml"/><Relationship Id="rId332" Type="http://schemas.openxmlformats.org/officeDocument/2006/relationships/customXml" Target="../ink/ink790.xml"/><Relationship Id="rId777" Type="http://schemas.openxmlformats.org/officeDocument/2006/relationships/image" Target="../media/image917.png"/><Relationship Id="rId984" Type="http://schemas.openxmlformats.org/officeDocument/2006/relationships/customXml" Target="../ink/ink1117.xml"/><Relationship Id="rId637" Type="http://schemas.openxmlformats.org/officeDocument/2006/relationships/image" Target="../media/image847.png"/><Relationship Id="rId844" Type="http://schemas.openxmlformats.org/officeDocument/2006/relationships/customXml" Target="../ink/ink1047.xml"/><Relationship Id="rId276" Type="http://schemas.openxmlformats.org/officeDocument/2006/relationships/customXml" Target="../ink/ink762.xml"/><Relationship Id="rId483" Type="http://schemas.openxmlformats.org/officeDocument/2006/relationships/image" Target="../media/image770.png"/><Relationship Id="rId690" Type="http://schemas.openxmlformats.org/officeDocument/2006/relationships/customXml" Target="../ink/ink970.xml"/><Relationship Id="rId704" Type="http://schemas.openxmlformats.org/officeDocument/2006/relationships/customXml" Target="../ink/ink977.xml"/><Relationship Id="rId911" Type="http://schemas.openxmlformats.org/officeDocument/2006/relationships/image" Target="../media/image984.png"/><Relationship Id="rId1127" Type="http://schemas.openxmlformats.org/officeDocument/2006/relationships/image" Target="../media/image1092.png"/><Relationship Id="rId40" Type="http://schemas.openxmlformats.org/officeDocument/2006/relationships/customXml" Target="../ink/ink643.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900.xml"/><Relationship Id="rId788" Type="http://schemas.openxmlformats.org/officeDocument/2006/relationships/customXml" Target="../ink/ink1019.xml"/><Relationship Id="rId995" Type="http://schemas.openxmlformats.org/officeDocument/2006/relationships/image" Target="../media/image1026.png"/><Relationship Id="rId203" Type="http://schemas.openxmlformats.org/officeDocument/2006/relationships/image" Target="../media/image631.png"/><Relationship Id="rId648" Type="http://schemas.openxmlformats.org/officeDocument/2006/relationships/customXml" Target="../ink/ink949.xml"/><Relationship Id="rId855" Type="http://schemas.openxmlformats.org/officeDocument/2006/relationships/image" Target="../media/image956.png"/><Relationship Id="rId1040" Type="http://schemas.openxmlformats.org/officeDocument/2006/relationships/customXml" Target="../ink/ink1145.xml"/><Relationship Id="rId287" Type="http://schemas.openxmlformats.org/officeDocument/2006/relationships/image" Target="../media/image673.png"/><Relationship Id="rId410" Type="http://schemas.openxmlformats.org/officeDocument/2006/relationships/customXml" Target="../ink/ink830.xml"/><Relationship Id="rId494" Type="http://schemas.openxmlformats.org/officeDocument/2006/relationships/customXml" Target="../ink/ink872.xml"/><Relationship Id="rId508" Type="http://schemas.openxmlformats.org/officeDocument/2006/relationships/customXml" Target="../ink/ink879.xml"/><Relationship Id="rId715" Type="http://schemas.openxmlformats.org/officeDocument/2006/relationships/image" Target="../media/image886.png"/><Relationship Id="rId922" Type="http://schemas.openxmlformats.org/officeDocument/2006/relationships/customXml" Target="../ink/ink1086.xml"/><Relationship Id="rId1138" Type="http://schemas.openxmlformats.org/officeDocument/2006/relationships/customXml" Target="../ink/ink1194.xml"/><Relationship Id="rId147" Type="http://schemas.openxmlformats.org/officeDocument/2006/relationships/customXml" Target="../ink/ink697.xml"/><Relationship Id="rId354" Type="http://schemas.openxmlformats.org/officeDocument/2006/relationships/customXml" Target="../ink/ink801.xml"/><Relationship Id="rId799" Type="http://schemas.openxmlformats.org/officeDocument/2006/relationships/image" Target="../media/image928.png"/><Relationship Id="rId51" Type="http://schemas.openxmlformats.org/officeDocument/2006/relationships/image" Target="../media/image556.png"/><Relationship Id="rId561" Type="http://schemas.openxmlformats.org/officeDocument/2006/relationships/image" Target="../media/image809.png"/><Relationship Id="rId659" Type="http://schemas.openxmlformats.org/officeDocument/2006/relationships/image" Target="../media/image858.png"/><Relationship Id="rId866" Type="http://schemas.openxmlformats.org/officeDocument/2006/relationships/customXml" Target="../ink/ink1058.xml"/><Relationship Id="rId214" Type="http://schemas.openxmlformats.org/officeDocument/2006/relationships/customXml" Target="../ink/ink731.xml"/><Relationship Id="rId298" Type="http://schemas.openxmlformats.org/officeDocument/2006/relationships/customXml" Target="../ink/ink773.xml"/><Relationship Id="rId421" Type="http://schemas.openxmlformats.org/officeDocument/2006/relationships/image" Target="../media/image739.png"/><Relationship Id="rId519" Type="http://schemas.openxmlformats.org/officeDocument/2006/relationships/image" Target="../media/image788.png"/><Relationship Id="rId1051" Type="http://schemas.openxmlformats.org/officeDocument/2006/relationships/image" Target="../media/image1054.png"/><Relationship Id="rId1149" Type="http://schemas.openxmlformats.org/officeDocument/2006/relationships/customXml" Target="../ink/ink1200.xml"/><Relationship Id="rId158" Type="http://schemas.openxmlformats.org/officeDocument/2006/relationships/customXml" Target="../ink/ink703.xml"/><Relationship Id="rId726" Type="http://schemas.openxmlformats.org/officeDocument/2006/relationships/customXml" Target="../ink/ink988.xml"/><Relationship Id="rId933" Type="http://schemas.openxmlformats.org/officeDocument/2006/relationships/image" Target="../media/image995.png"/><Relationship Id="rId1009" Type="http://schemas.openxmlformats.org/officeDocument/2006/relationships/image" Target="../media/image1033.png"/><Relationship Id="rId62" Type="http://schemas.openxmlformats.org/officeDocument/2006/relationships/customXml" Target="../ink/ink654.xml"/><Relationship Id="rId365" Type="http://schemas.openxmlformats.org/officeDocument/2006/relationships/image" Target="../media/image712.png"/><Relationship Id="rId572" Type="http://schemas.openxmlformats.org/officeDocument/2006/relationships/customXml" Target="../ink/ink911.xml"/><Relationship Id="rId225" Type="http://schemas.openxmlformats.org/officeDocument/2006/relationships/image" Target="../media/image642.png"/><Relationship Id="rId432" Type="http://schemas.openxmlformats.org/officeDocument/2006/relationships/customXml" Target="../ink/ink841.xml"/><Relationship Id="rId877" Type="http://schemas.openxmlformats.org/officeDocument/2006/relationships/image" Target="../media/image967.png"/><Relationship Id="rId1062" Type="http://schemas.openxmlformats.org/officeDocument/2006/relationships/customXml" Target="../ink/ink1156.xml"/><Relationship Id="rId737" Type="http://schemas.openxmlformats.org/officeDocument/2006/relationships/image" Target="../media/image897.png"/><Relationship Id="rId944" Type="http://schemas.openxmlformats.org/officeDocument/2006/relationships/customXml" Target="../ink/ink1097.xml"/><Relationship Id="rId73" Type="http://schemas.openxmlformats.org/officeDocument/2006/relationships/image" Target="../media/image567.png"/><Relationship Id="rId169" Type="http://schemas.openxmlformats.org/officeDocument/2006/relationships/image" Target="../media/image614.png"/><Relationship Id="rId376" Type="http://schemas.openxmlformats.org/officeDocument/2006/relationships/customXml" Target="../ink/ink812.xml"/><Relationship Id="rId583" Type="http://schemas.openxmlformats.org/officeDocument/2006/relationships/image" Target="../media/image820.png"/><Relationship Id="rId790" Type="http://schemas.openxmlformats.org/officeDocument/2006/relationships/customXml" Target="../ink/ink1020.xml"/><Relationship Id="rId804" Type="http://schemas.openxmlformats.org/officeDocument/2006/relationships/customXml" Target="../ink/ink1027.xml"/><Relationship Id="rId4" Type="http://schemas.openxmlformats.org/officeDocument/2006/relationships/customXml" Target="../ink/ink625.xml"/><Relationship Id="rId236" Type="http://schemas.openxmlformats.org/officeDocument/2006/relationships/customXml" Target="../ink/ink742.xml"/><Relationship Id="rId443" Type="http://schemas.openxmlformats.org/officeDocument/2006/relationships/image" Target="../media/image750.png"/><Relationship Id="rId650" Type="http://schemas.openxmlformats.org/officeDocument/2006/relationships/customXml" Target="../ink/ink950.xml"/><Relationship Id="rId888" Type="http://schemas.openxmlformats.org/officeDocument/2006/relationships/customXml" Target="../ink/ink1069.xml"/><Relationship Id="rId1073" Type="http://schemas.openxmlformats.org/officeDocument/2006/relationships/image" Target="../media/image1065.png"/><Relationship Id="rId303" Type="http://schemas.openxmlformats.org/officeDocument/2006/relationships/image" Target="../media/image681.png"/><Relationship Id="rId748" Type="http://schemas.openxmlformats.org/officeDocument/2006/relationships/customXml" Target="../ink/ink999.xml"/><Relationship Id="rId955" Type="http://schemas.openxmlformats.org/officeDocument/2006/relationships/image" Target="../media/image1006.png"/><Relationship Id="rId1140" Type="http://schemas.openxmlformats.org/officeDocument/2006/relationships/customXml" Target="../ink/ink1195.xml"/><Relationship Id="rId84" Type="http://schemas.openxmlformats.org/officeDocument/2006/relationships/customXml" Target="../ink/ink665.xml"/><Relationship Id="rId387" Type="http://schemas.openxmlformats.org/officeDocument/2006/relationships/image" Target="../media/image723.png"/><Relationship Id="rId510" Type="http://schemas.openxmlformats.org/officeDocument/2006/relationships/customXml" Target="../ink/ink880.xml"/><Relationship Id="rId594" Type="http://schemas.openxmlformats.org/officeDocument/2006/relationships/customXml" Target="../ink/ink922.xml"/><Relationship Id="rId608" Type="http://schemas.openxmlformats.org/officeDocument/2006/relationships/customXml" Target="../ink/ink929.xml"/><Relationship Id="rId815" Type="http://schemas.openxmlformats.org/officeDocument/2006/relationships/image" Target="../media/image936.png"/><Relationship Id="rId247" Type="http://schemas.openxmlformats.org/officeDocument/2006/relationships/image" Target="../media/image653.png"/><Relationship Id="rId899" Type="http://schemas.openxmlformats.org/officeDocument/2006/relationships/image" Target="../media/image978.png"/><Relationship Id="rId1000" Type="http://schemas.openxmlformats.org/officeDocument/2006/relationships/customXml" Target="../ink/ink1125.xml"/><Relationship Id="rId1084" Type="http://schemas.openxmlformats.org/officeDocument/2006/relationships/customXml" Target="../ink/ink1167.xml"/><Relationship Id="rId107" Type="http://schemas.openxmlformats.org/officeDocument/2006/relationships/image" Target="../media/image584.png"/><Relationship Id="rId454" Type="http://schemas.openxmlformats.org/officeDocument/2006/relationships/customXml" Target="../ink/ink852.xml"/><Relationship Id="rId661" Type="http://schemas.openxmlformats.org/officeDocument/2006/relationships/image" Target="../media/image859.png"/><Relationship Id="rId759" Type="http://schemas.openxmlformats.org/officeDocument/2006/relationships/image" Target="../media/image908.png"/><Relationship Id="rId966" Type="http://schemas.openxmlformats.org/officeDocument/2006/relationships/customXml" Target="../ink/ink1108.xml"/></Relationships>
</file>

<file path=ppt/slides/_rels/slide47.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864.png"/><Relationship Id="rId769" Type="http://schemas.openxmlformats.org/officeDocument/2006/relationships/image" Target="../media/image913.png"/><Relationship Id="rId976" Type="http://schemas.openxmlformats.org/officeDocument/2006/relationships/customXml" Target="../ink/ink1702.xml"/><Relationship Id="rId21" Type="http://schemas.openxmlformats.org/officeDocument/2006/relationships/image" Target="../media/image541.png"/><Relationship Id="rId324" Type="http://schemas.openxmlformats.org/officeDocument/2006/relationships/customXml" Target="../ink/ink1375.xml"/><Relationship Id="rId531" Type="http://schemas.openxmlformats.org/officeDocument/2006/relationships/image" Target="../media/image794.png"/><Relationship Id="rId629" Type="http://schemas.openxmlformats.org/officeDocument/2006/relationships/image" Target="../media/image843.png"/><Relationship Id="rId170" Type="http://schemas.openxmlformats.org/officeDocument/2006/relationships/customXml" Target="../ink/ink1298.xml"/><Relationship Id="rId836" Type="http://schemas.openxmlformats.org/officeDocument/2006/relationships/customXml" Target="../ink/ink1632.xml"/><Relationship Id="rId1021" Type="http://schemas.openxmlformats.org/officeDocument/2006/relationships/image" Target="../media/image1039.png"/><Relationship Id="rId1119" Type="http://schemas.openxmlformats.org/officeDocument/2006/relationships/image" Target="../media/image1088.png"/><Relationship Id="rId268" Type="http://schemas.openxmlformats.org/officeDocument/2006/relationships/customXml" Target="../ink/ink1347.xml"/><Relationship Id="rId475" Type="http://schemas.openxmlformats.org/officeDocument/2006/relationships/image" Target="../media/image766.png"/><Relationship Id="rId682" Type="http://schemas.openxmlformats.org/officeDocument/2006/relationships/customXml" Target="../ink/ink1555.xml"/><Relationship Id="rId903" Type="http://schemas.openxmlformats.org/officeDocument/2006/relationships/image" Target="../media/image980.png"/><Relationship Id="rId32" Type="http://schemas.openxmlformats.org/officeDocument/2006/relationships/customXml" Target="../ink/ink1228.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1485.xml"/><Relationship Id="rId987" Type="http://schemas.openxmlformats.org/officeDocument/2006/relationships/image" Target="../media/image1022.png"/><Relationship Id="rId181" Type="http://schemas.openxmlformats.org/officeDocument/2006/relationships/image" Target="../media/image620.png"/><Relationship Id="rId402" Type="http://schemas.openxmlformats.org/officeDocument/2006/relationships/image" Target="../media/image730.png"/><Relationship Id="rId847" Type="http://schemas.openxmlformats.org/officeDocument/2006/relationships/image" Target="../media/image952.png"/><Relationship Id="rId1032" Type="http://schemas.openxmlformats.org/officeDocument/2006/relationships/customXml" Target="../ink/ink1730.xml"/><Relationship Id="rId279" Type="http://schemas.openxmlformats.org/officeDocument/2006/relationships/image" Target="../media/image669.png"/><Relationship Id="rId486" Type="http://schemas.openxmlformats.org/officeDocument/2006/relationships/customXml" Target="../ink/ink1457.xml"/><Relationship Id="rId693" Type="http://schemas.openxmlformats.org/officeDocument/2006/relationships/image" Target="../media/image875.png"/><Relationship Id="rId707" Type="http://schemas.openxmlformats.org/officeDocument/2006/relationships/image" Target="../media/image882.png"/><Relationship Id="rId914" Type="http://schemas.openxmlformats.org/officeDocument/2006/relationships/customXml" Target="../ink/ink1671.xml"/><Relationship Id="rId43" Type="http://schemas.openxmlformats.org/officeDocument/2006/relationships/image" Target="../media/image552.png"/><Relationship Id="rId139" Type="http://schemas.openxmlformats.org/officeDocument/2006/relationships/customXml" Target="../ink/ink1282.xml"/><Relationship Id="rId346" Type="http://schemas.openxmlformats.org/officeDocument/2006/relationships/customXml" Target="../ink/ink1386.xml"/><Relationship Id="rId553" Type="http://schemas.openxmlformats.org/officeDocument/2006/relationships/image" Target="../media/image805.png"/><Relationship Id="rId760" Type="http://schemas.openxmlformats.org/officeDocument/2006/relationships/customXml" Target="../ink/ink1594.xml"/><Relationship Id="rId998" Type="http://schemas.openxmlformats.org/officeDocument/2006/relationships/customXml" Target="../ink/ink1713.xml"/><Relationship Id="rId192" Type="http://schemas.openxmlformats.org/officeDocument/2006/relationships/customXml" Target="../ink/ink1309.xml"/><Relationship Id="rId206" Type="http://schemas.openxmlformats.org/officeDocument/2006/relationships/customXml" Target="../ink/ink1316.xml"/><Relationship Id="rId413" Type="http://schemas.openxmlformats.org/officeDocument/2006/relationships/image" Target="../media/image735.png"/><Relationship Id="rId858" Type="http://schemas.openxmlformats.org/officeDocument/2006/relationships/customXml" Target="../ink/ink1643.xml"/><Relationship Id="rId1043" Type="http://schemas.openxmlformats.org/officeDocument/2006/relationships/image" Target="../media/image1050.png"/><Relationship Id="rId497" Type="http://schemas.openxmlformats.org/officeDocument/2006/relationships/image" Target="../media/image777.png"/><Relationship Id="rId620" Type="http://schemas.openxmlformats.org/officeDocument/2006/relationships/customXml" Target="../ink/ink1524.xml"/><Relationship Id="rId718" Type="http://schemas.openxmlformats.org/officeDocument/2006/relationships/customXml" Target="../ink/ink1573.xml"/><Relationship Id="rId925" Type="http://schemas.openxmlformats.org/officeDocument/2006/relationships/image" Target="../media/image991.png"/><Relationship Id="rId357" Type="http://schemas.openxmlformats.org/officeDocument/2006/relationships/image" Target="../media/image708.png"/><Relationship Id="rId1110" Type="http://schemas.openxmlformats.org/officeDocument/2006/relationships/customXml" Target="../ink/ink1769.xml"/><Relationship Id="rId54" Type="http://schemas.openxmlformats.org/officeDocument/2006/relationships/customXml" Target="../ink/ink1239.xml"/><Relationship Id="rId217" Type="http://schemas.openxmlformats.org/officeDocument/2006/relationships/image" Target="../media/image638.png"/><Relationship Id="rId564" Type="http://schemas.openxmlformats.org/officeDocument/2006/relationships/customXml" Target="../ink/ink1496.xml"/><Relationship Id="rId771" Type="http://schemas.openxmlformats.org/officeDocument/2006/relationships/image" Target="../media/image914.png"/><Relationship Id="rId869" Type="http://schemas.openxmlformats.org/officeDocument/2006/relationships/image" Target="../media/image963.png"/><Relationship Id="rId424" Type="http://schemas.openxmlformats.org/officeDocument/2006/relationships/customXml" Target="../ink/ink1426.xml"/><Relationship Id="rId631" Type="http://schemas.openxmlformats.org/officeDocument/2006/relationships/image" Target="../media/image844.png"/><Relationship Id="rId729" Type="http://schemas.openxmlformats.org/officeDocument/2006/relationships/image" Target="../media/image893.png"/><Relationship Id="rId1054" Type="http://schemas.openxmlformats.org/officeDocument/2006/relationships/customXml" Target="../ink/ink1741.xml"/><Relationship Id="rId270" Type="http://schemas.openxmlformats.org/officeDocument/2006/relationships/customXml" Target="../ink/ink1348.xml"/><Relationship Id="rId936" Type="http://schemas.openxmlformats.org/officeDocument/2006/relationships/customXml" Target="../ink/ink1682.xml"/><Relationship Id="rId1121" Type="http://schemas.openxmlformats.org/officeDocument/2006/relationships/image" Target="../media/image1089.png"/><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1397.xml"/><Relationship Id="rId575" Type="http://schemas.openxmlformats.org/officeDocument/2006/relationships/image" Target="../media/image816.png"/><Relationship Id="rId782" Type="http://schemas.openxmlformats.org/officeDocument/2006/relationships/customXml" Target="../ink/ink1605.xml"/><Relationship Id="rId228" Type="http://schemas.openxmlformats.org/officeDocument/2006/relationships/customXml" Target="../ink/ink1327.xml"/><Relationship Id="rId435" Type="http://schemas.openxmlformats.org/officeDocument/2006/relationships/image" Target="../media/image746.png"/><Relationship Id="rId642" Type="http://schemas.openxmlformats.org/officeDocument/2006/relationships/customXml" Target="../ink/ink1535.xml"/><Relationship Id="rId1065" Type="http://schemas.openxmlformats.org/officeDocument/2006/relationships/image" Target="../media/image1061.png"/><Relationship Id="rId281" Type="http://schemas.openxmlformats.org/officeDocument/2006/relationships/image" Target="../media/image670.png"/><Relationship Id="rId502" Type="http://schemas.openxmlformats.org/officeDocument/2006/relationships/customXml" Target="../ink/ink1465.xml"/><Relationship Id="rId947" Type="http://schemas.openxmlformats.org/officeDocument/2006/relationships/image" Target="../media/image1002.png"/><Relationship Id="rId1132" Type="http://schemas.openxmlformats.org/officeDocument/2006/relationships/customXml" Target="../ink/ink1780.xml"/><Relationship Id="rId76" Type="http://schemas.openxmlformats.org/officeDocument/2006/relationships/customXml" Target="../ink/ink1250.xml"/><Relationship Id="rId141" Type="http://schemas.openxmlformats.org/officeDocument/2006/relationships/customXml" Target="../ink/ink1283.xml"/><Relationship Id="rId379" Type="http://schemas.openxmlformats.org/officeDocument/2006/relationships/image" Target="../media/image719.png"/><Relationship Id="rId586" Type="http://schemas.openxmlformats.org/officeDocument/2006/relationships/customXml" Target="../ink/ink1507.xml"/><Relationship Id="rId793" Type="http://schemas.openxmlformats.org/officeDocument/2006/relationships/image" Target="../media/image925.png"/><Relationship Id="rId807" Type="http://schemas.openxmlformats.org/officeDocument/2006/relationships/image" Target="../media/image932.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1437.xml"/><Relationship Id="rId653" Type="http://schemas.openxmlformats.org/officeDocument/2006/relationships/image" Target="../media/image855.png"/><Relationship Id="rId1076" Type="http://schemas.openxmlformats.org/officeDocument/2006/relationships/customXml" Target="../ink/ink1752.xml"/><Relationship Id="rId292" Type="http://schemas.openxmlformats.org/officeDocument/2006/relationships/customXml" Target="../ink/ink1359.xml"/><Relationship Id="rId306" Type="http://schemas.openxmlformats.org/officeDocument/2006/relationships/customXml" Target="../ink/ink1366.xml"/><Relationship Id="rId860" Type="http://schemas.openxmlformats.org/officeDocument/2006/relationships/customXml" Target="../ink/ink1644.xml"/><Relationship Id="rId958" Type="http://schemas.openxmlformats.org/officeDocument/2006/relationships/customXml" Target="../ink/ink1693.xml"/><Relationship Id="rId1143" Type="http://schemas.openxmlformats.org/officeDocument/2006/relationships/image" Target="../media/image1100.png"/><Relationship Id="rId87" Type="http://schemas.openxmlformats.org/officeDocument/2006/relationships/image" Target="../media/image574.png"/><Relationship Id="rId513" Type="http://schemas.openxmlformats.org/officeDocument/2006/relationships/image" Target="../media/image785.png"/><Relationship Id="rId597" Type="http://schemas.openxmlformats.org/officeDocument/2006/relationships/image" Target="../media/image827.png"/><Relationship Id="rId720" Type="http://schemas.openxmlformats.org/officeDocument/2006/relationships/customXml" Target="../ink/ink1574.xml"/><Relationship Id="rId818" Type="http://schemas.openxmlformats.org/officeDocument/2006/relationships/customXml" Target="../ink/ink1623.xml"/><Relationship Id="rId152" Type="http://schemas.openxmlformats.org/officeDocument/2006/relationships/image" Target="../media/image606.png"/><Relationship Id="rId457" Type="http://schemas.openxmlformats.org/officeDocument/2006/relationships/image" Target="../media/image757.png"/><Relationship Id="rId1003" Type="http://schemas.openxmlformats.org/officeDocument/2006/relationships/image" Target="../media/image1030.png"/><Relationship Id="rId1087" Type="http://schemas.openxmlformats.org/officeDocument/2006/relationships/image" Target="../media/image1072.png"/><Relationship Id="rId664" Type="http://schemas.openxmlformats.org/officeDocument/2006/relationships/customXml" Target="../ink/ink1546.xml"/><Relationship Id="rId871" Type="http://schemas.openxmlformats.org/officeDocument/2006/relationships/image" Target="../media/image964.png"/><Relationship Id="rId969" Type="http://schemas.openxmlformats.org/officeDocument/2006/relationships/image" Target="../media/image1013.png"/><Relationship Id="rId14" Type="http://schemas.openxmlformats.org/officeDocument/2006/relationships/customXml" Target="../ink/ink1219.xml"/><Relationship Id="rId317" Type="http://schemas.openxmlformats.org/officeDocument/2006/relationships/image" Target="../media/image688.png"/><Relationship Id="rId524" Type="http://schemas.openxmlformats.org/officeDocument/2006/relationships/customXml" Target="../ink/ink1476.xml"/><Relationship Id="rId731" Type="http://schemas.openxmlformats.org/officeDocument/2006/relationships/image" Target="../media/image894.png"/><Relationship Id="rId98" Type="http://schemas.openxmlformats.org/officeDocument/2006/relationships/customXml" Target="../ink/ink1261.xml"/><Relationship Id="rId163" Type="http://schemas.openxmlformats.org/officeDocument/2006/relationships/image" Target="../media/image611.png"/><Relationship Id="rId370" Type="http://schemas.openxmlformats.org/officeDocument/2006/relationships/customXml" Target="../ink/ink1398.xml"/><Relationship Id="rId829" Type="http://schemas.openxmlformats.org/officeDocument/2006/relationships/image" Target="../media/image943.png"/><Relationship Id="rId1014" Type="http://schemas.openxmlformats.org/officeDocument/2006/relationships/customXml" Target="../ink/ink1721.xml"/><Relationship Id="rId230" Type="http://schemas.openxmlformats.org/officeDocument/2006/relationships/customXml" Target="../ink/ink1328.xml"/><Relationship Id="rId468" Type="http://schemas.openxmlformats.org/officeDocument/2006/relationships/customXml" Target="../ink/ink1448.xml"/><Relationship Id="rId675" Type="http://schemas.openxmlformats.org/officeDocument/2006/relationships/image" Target="../media/image866.png"/><Relationship Id="rId882" Type="http://schemas.openxmlformats.org/officeDocument/2006/relationships/customXml" Target="../ink/ink1655.xml"/><Relationship Id="rId1098" Type="http://schemas.openxmlformats.org/officeDocument/2006/relationships/customXml" Target="../ink/ink1763.xml"/><Relationship Id="rId25" Type="http://schemas.openxmlformats.org/officeDocument/2006/relationships/image" Target="../media/image543.png"/><Relationship Id="rId328" Type="http://schemas.openxmlformats.org/officeDocument/2006/relationships/customXml" Target="../ink/ink1377.xml"/><Relationship Id="rId535" Type="http://schemas.openxmlformats.org/officeDocument/2006/relationships/image" Target="../media/image796.png"/><Relationship Id="rId742" Type="http://schemas.openxmlformats.org/officeDocument/2006/relationships/customXml" Target="../ink/ink1585.xml"/><Relationship Id="rId174" Type="http://schemas.openxmlformats.org/officeDocument/2006/relationships/customXml" Target="../ink/ink1300.xml"/><Relationship Id="rId381" Type="http://schemas.openxmlformats.org/officeDocument/2006/relationships/image" Target="../media/image720.png"/><Relationship Id="rId602" Type="http://schemas.openxmlformats.org/officeDocument/2006/relationships/customXml" Target="../ink/ink1515.xml"/><Relationship Id="rId1025" Type="http://schemas.openxmlformats.org/officeDocument/2006/relationships/image" Target="../media/image1041.png"/><Relationship Id="rId241" Type="http://schemas.openxmlformats.org/officeDocument/2006/relationships/image" Target="../media/image650.png"/><Relationship Id="rId479" Type="http://schemas.openxmlformats.org/officeDocument/2006/relationships/image" Target="../media/image768.png"/><Relationship Id="rId686" Type="http://schemas.openxmlformats.org/officeDocument/2006/relationships/customXml" Target="../ink/ink1557.xml"/><Relationship Id="rId893" Type="http://schemas.openxmlformats.org/officeDocument/2006/relationships/image" Target="../media/image975.png"/><Relationship Id="rId907" Type="http://schemas.openxmlformats.org/officeDocument/2006/relationships/image" Target="../media/image982.png"/><Relationship Id="rId36" Type="http://schemas.openxmlformats.org/officeDocument/2006/relationships/customXml" Target="../ink/ink1230.xml"/><Relationship Id="rId339" Type="http://schemas.openxmlformats.org/officeDocument/2006/relationships/image" Target="../media/image699.png"/><Relationship Id="rId546" Type="http://schemas.openxmlformats.org/officeDocument/2006/relationships/customXml" Target="../ink/ink1487.xml"/><Relationship Id="rId753" Type="http://schemas.openxmlformats.org/officeDocument/2006/relationships/image" Target="../media/image905.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image" Target="../media/image732.png"/><Relationship Id="rId960" Type="http://schemas.openxmlformats.org/officeDocument/2006/relationships/customXml" Target="../ink/ink1694.xml"/><Relationship Id="rId1036" Type="http://schemas.openxmlformats.org/officeDocument/2006/relationships/customXml" Target="../ink/ink1732.xml"/><Relationship Id="rId392" Type="http://schemas.openxmlformats.org/officeDocument/2006/relationships/customXml" Target="../ink/ink1409.xml"/><Relationship Id="rId613" Type="http://schemas.openxmlformats.org/officeDocument/2006/relationships/image" Target="../media/image835.png"/><Relationship Id="rId697" Type="http://schemas.openxmlformats.org/officeDocument/2006/relationships/image" Target="../media/image877.png"/><Relationship Id="rId820" Type="http://schemas.openxmlformats.org/officeDocument/2006/relationships/customXml" Target="../ink/ink1624.xml"/><Relationship Id="rId918" Type="http://schemas.openxmlformats.org/officeDocument/2006/relationships/customXml" Target="../ink/ink1673.xml"/><Relationship Id="rId252" Type="http://schemas.openxmlformats.org/officeDocument/2006/relationships/customXml" Target="../ink/ink1339.xml"/><Relationship Id="rId1103" Type="http://schemas.openxmlformats.org/officeDocument/2006/relationships/image" Target="../media/image1080.png"/><Relationship Id="rId47" Type="http://schemas.openxmlformats.org/officeDocument/2006/relationships/image" Target="../media/image554.png"/><Relationship Id="rId112" Type="http://schemas.openxmlformats.org/officeDocument/2006/relationships/customXml" Target="../ink/ink1268.xml"/><Relationship Id="rId557" Type="http://schemas.openxmlformats.org/officeDocument/2006/relationships/image" Target="../media/image807.png"/><Relationship Id="rId764" Type="http://schemas.openxmlformats.org/officeDocument/2006/relationships/customXml" Target="../ink/ink1596.xml"/><Relationship Id="rId971" Type="http://schemas.openxmlformats.org/officeDocument/2006/relationships/image" Target="../media/image1014.png"/><Relationship Id="rId196" Type="http://schemas.openxmlformats.org/officeDocument/2006/relationships/customXml" Target="../ink/ink1311.xml"/><Relationship Id="rId417" Type="http://schemas.openxmlformats.org/officeDocument/2006/relationships/image" Target="../media/image737.png"/><Relationship Id="rId624" Type="http://schemas.openxmlformats.org/officeDocument/2006/relationships/customXml" Target="../ink/ink1526.xml"/><Relationship Id="rId831" Type="http://schemas.openxmlformats.org/officeDocument/2006/relationships/image" Target="../media/image944.png"/><Relationship Id="rId1047" Type="http://schemas.openxmlformats.org/officeDocument/2006/relationships/image" Target="../media/image1052.png"/><Relationship Id="rId263" Type="http://schemas.openxmlformats.org/officeDocument/2006/relationships/image" Target="../media/image661.png"/><Relationship Id="rId470" Type="http://schemas.openxmlformats.org/officeDocument/2006/relationships/customXml" Target="../ink/ink1449.xml"/><Relationship Id="rId929" Type="http://schemas.openxmlformats.org/officeDocument/2006/relationships/image" Target="../media/image993.png"/><Relationship Id="rId1114" Type="http://schemas.openxmlformats.org/officeDocument/2006/relationships/customXml" Target="../ink/ink1771.xml"/><Relationship Id="rId58" Type="http://schemas.openxmlformats.org/officeDocument/2006/relationships/customXml" Target="../ink/ink1241.xml"/><Relationship Id="rId123" Type="http://schemas.openxmlformats.org/officeDocument/2006/relationships/customXml" Target="../ink/ink1274.xml"/><Relationship Id="rId330" Type="http://schemas.openxmlformats.org/officeDocument/2006/relationships/customXml" Target="../ink/ink1378.xml"/><Relationship Id="rId568" Type="http://schemas.openxmlformats.org/officeDocument/2006/relationships/customXml" Target="../ink/ink1498.xml"/><Relationship Id="rId775" Type="http://schemas.openxmlformats.org/officeDocument/2006/relationships/image" Target="../media/image916.png"/><Relationship Id="rId982" Type="http://schemas.openxmlformats.org/officeDocument/2006/relationships/customXml" Target="../ink/ink1705.xml"/><Relationship Id="rId428" Type="http://schemas.openxmlformats.org/officeDocument/2006/relationships/customXml" Target="../ink/ink1428.xml"/><Relationship Id="rId635" Type="http://schemas.openxmlformats.org/officeDocument/2006/relationships/image" Target="../media/image846.png"/><Relationship Id="rId842" Type="http://schemas.openxmlformats.org/officeDocument/2006/relationships/customXml" Target="../ink/ink1635.xml"/><Relationship Id="rId1058" Type="http://schemas.openxmlformats.org/officeDocument/2006/relationships/customXml" Target="../ink/ink1743.xml"/><Relationship Id="rId274" Type="http://schemas.openxmlformats.org/officeDocument/2006/relationships/customXml" Target="../ink/ink1350.xml"/><Relationship Id="rId481" Type="http://schemas.openxmlformats.org/officeDocument/2006/relationships/image" Target="../media/image769.png"/><Relationship Id="rId702" Type="http://schemas.openxmlformats.org/officeDocument/2006/relationships/customXml" Target="../ink/ink1565.xml"/><Relationship Id="rId1125" Type="http://schemas.openxmlformats.org/officeDocument/2006/relationships/image" Target="../media/image1091.png"/><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8.png"/><Relationship Id="rId786" Type="http://schemas.openxmlformats.org/officeDocument/2006/relationships/customXml" Target="../ink/ink1607.xml"/><Relationship Id="rId993" Type="http://schemas.openxmlformats.org/officeDocument/2006/relationships/image" Target="../media/image1025.png"/><Relationship Id="rId341" Type="http://schemas.openxmlformats.org/officeDocument/2006/relationships/image" Target="../media/image700.png"/><Relationship Id="rId439" Type="http://schemas.openxmlformats.org/officeDocument/2006/relationships/image" Target="../media/image748.png"/><Relationship Id="rId646" Type="http://schemas.openxmlformats.org/officeDocument/2006/relationships/customXml" Target="../ink/ink1537.xml"/><Relationship Id="rId1069" Type="http://schemas.openxmlformats.org/officeDocument/2006/relationships/image" Target="../media/image1063.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1467.xml"/><Relationship Id="rId853" Type="http://schemas.openxmlformats.org/officeDocument/2006/relationships/image" Target="../media/image955.png"/><Relationship Id="rId1136" Type="http://schemas.openxmlformats.org/officeDocument/2006/relationships/customXml" Target="../ink/ink1782.xml"/><Relationship Id="rId492" Type="http://schemas.openxmlformats.org/officeDocument/2006/relationships/customXml" Target="../ink/ink1460.xml"/><Relationship Id="rId713" Type="http://schemas.openxmlformats.org/officeDocument/2006/relationships/image" Target="../media/image885.png"/><Relationship Id="rId797" Type="http://schemas.openxmlformats.org/officeDocument/2006/relationships/image" Target="../media/image927.png"/><Relationship Id="rId920" Type="http://schemas.openxmlformats.org/officeDocument/2006/relationships/customXml" Target="../ink/ink1674.xml"/><Relationship Id="rId145" Type="http://schemas.openxmlformats.org/officeDocument/2006/relationships/customXml" Target="../ink/ink1285.xml"/><Relationship Id="rId352" Type="http://schemas.openxmlformats.org/officeDocument/2006/relationships/customXml" Target="../ink/ink1389.xml"/><Relationship Id="rId212" Type="http://schemas.openxmlformats.org/officeDocument/2006/relationships/customXml" Target="../ink/ink1319.xml"/><Relationship Id="rId657" Type="http://schemas.openxmlformats.org/officeDocument/2006/relationships/image" Target="../media/image857.png"/><Relationship Id="rId864" Type="http://schemas.openxmlformats.org/officeDocument/2006/relationships/customXml" Target="../ink/ink1646.xml"/><Relationship Id="rId296" Type="http://schemas.openxmlformats.org/officeDocument/2006/relationships/customXml" Target="../ink/ink1361.xml"/><Relationship Id="rId517" Type="http://schemas.openxmlformats.org/officeDocument/2006/relationships/image" Target="../media/image787.png"/><Relationship Id="rId724" Type="http://schemas.openxmlformats.org/officeDocument/2006/relationships/customXml" Target="../ink/ink1576.xml"/><Relationship Id="rId931" Type="http://schemas.openxmlformats.org/officeDocument/2006/relationships/image" Target="../media/image994.png"/><Relationship Id="rId1147" Type="http://schemas.openxmlformats.org/officeDocument/2006/relationships/image" Target="../media/image1102.png"/><Relationship Id="rId60" Type="http://schemas.openxmlformats.org/officeDocument/2006/relationships/customXml" Target="../ink/ink1242.xml"/><Relationship Id="rId156" Type="http://schemas.openxmlformats.org/officeDocument/2006/relationships/customXml" Target="../ink/ink1291.xml"/><Relationship Id="rId363" Type="http://schemas.openxmlformats.org/officeDocument/2006/relationships/image" Target="../media/image711.png"/><Relationship Id="rId570" Type="http://schemas.openxmlformats.org/officeDocument/2006/relationships/customXml" Target="../ink/ink1499.xml"/><Relationship Id="rId1007" Type="http://schemas.openxmlformats.org/officeDocument/2006/relationships/image" Target="../media/image1032.png"/><Relationship Id="rId223" Type="http://schemas.openxmlformats.org/officeDocument/2006/relationships/image" Target="../media/image641.png"/><Relationship Id="rId430" Type="http://schemas.openxmlformats.org/officeDocument/2006/relationships/customXml" Target="../ink/ink1429.xml"/><Relationship Id="rId668" Type="http://schemas.openxmlformats.org/officeDocument/2006/relationships/customXml" Target="../ink/ink1548.xml"/><Relationship Id="rId875" Type="http://schemas.openxmlformats.org/officeDocument/2006/relationships/image" Target="../media/image966.png"/><Relationship Id="rId1060" Type="http://schemas.openxmlformats.org/officeDocument/2006/relationships/customXml" Target="../ink/ink1744.xml"/><Relationship Id="rId18" Type="http://schemas.openxmlformats.org/officeDocument/2006/relationships/customXml" Target="../ink/ink1221.xml"/><Relationship Id="rId528" Type="http://schemas.openxmlformats.org/officeDocument/2006/relationships/customXml" Target="../ink/ink1478.xml"/><Relationship Id="rId735" Type="http://schemas.openxmlformats.org/officeDocument/2006/relationships/image" Target="../media/image896.png"/><Relationship Id="rId942" Type="http://schemas.openxmlformats.org/officeDocument/2006/relationships/customXml" Target="../ink/ink1685.xml"/><Relationship Id="rId167" Type="http://schemas.openxmlformats.org/officeDocument/2006/relationships/image" Target="../media/image613.png"/><Relationship Id="rId374" Type="http://schemas.openxmlformats.org/officeDocument/2006/relationships/customXml" Target="../ink/ink1400.xml"/><Relationship Id="rId581" Type="http://schemas.openxmlformats.org/officeDocument/2006/relationships/image" Target="../media/image819.png"/><Relationship Id="rId1018" Type="http://schemas.openxmlformats.org/officeDocument/2006/relationships/customXml" Target="../ink/ink1723.xml"/><Relationship Id="rId71" Type="http://schemas.openxmlformats.org/officeDocument/2006/relationships/image" Target="../media/image566.png"/><Relationship Id="rId234" Type="http://schemas.openxmlformats.org/officeDocument/2006/relationships/customXml" Target="../ink/ink1330.xml"/><Relationship Id="rId679" Type="http://schemas.openxmlformats.org/officeDocument/2006/relationships/image" Target="../media/image868.png"/><Relationship Id="rId802" Type="http://schemas.openxmlformats.org/officeDocument/2006/relationships/customXml" Target="../ink/ink1615.xml"/><Relationship Id="rId886" Type="http://schemas.openxmlformats.org/officeDocument/2006/relationships/customXml" Target="../ink/ink1657.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9.png"/><Relationship Id="rId539" Type="http://schemas.openxmlformats.org/officeDocument/2006/relationships/image" Target="../media/image798.png"/><Relationship Id="rId746" Type="http://schemas.openxmlformats.org/officeDocument/2006/relationships/customXml" Target="../ink/ink1587.xml"/><Relationship Id="rId1071" Type="http://schemas.openxmlformats.org/officeDocument/2006/relationships/image" Target="../media/image1064.png"/><Relationship Id="rId178" Type="http://schemas.openxmlformats.org/officeDocument/2006/relationships/customXml" Target="../ink/ink1302.xml"/><Relationship Id="rId301" Type="http://schemas.openxmlformats.org/officeDocument/2006/relationships/image" Target="../media/image680.png"/><Relationship Id="rId953" Type="http://schemas.openxmlformats.org/officeDocument/2006/relationships/image" Target="../media/image1005.png"/><Relationship Id="rId1029" Type="http://schemas.openxmlformats.org/officeDocument/2006/relationships/image" Target="../media/image1043.png"/><Relationship Id="rId82" Type="http://schemas.openxmlformats.org/officeDocument/2006/relationships/customXml" Target="../ink/ink1253.xml"/><Relationship Id="rId385" Type="http://schemas.openxmlformats.org/officeDocument/2006/relationships/image" Target="../media/image722.png"/><Relationship Id="rId592" Type="http://schemas.openxmlformats.org/officeDocument/2006/relationships/customXml" Target="../ink/ink1510.xml"/><Relationship Id="rId606" Type="http://schemas.openxmlformats.org/officeDocument/2006/relationships/customXml" Target="../ink/ink1517.xml"/><Relationship Id="rId813" Type="http://schemas.openxmlformats.org/officeDocument/2006/relationships/image" Target="../media/image935.png"/><Relationship Id="rId245" Type="http://schemas.openxmlformats.org/officeDocument/2006/relationships/image" Target="../media/image652.png"/><Relationship Id="rId452" Type="http://schemas.openxmlformats.org/officeDocument/2006/relationships/customXml" Target="../ink/ink1440.xml"/><Relationship Id="rId897" Type="http://schemas.openxmlformats.org/officeDocument/2006/relationships/image" Target="../media/image977.png"/><Relationship Id="rId1082" Type="http://schemas.openxmlformats.org/officeDocument/2006/relationships/customXml" Target="../ink/ink1755.xml"/><Relationship Id="rId105" Type="http://schemas.openxmlformats.org/officeDocument/2006/relationships/image" Target="../media/image583.png"/><Relationship Id="rId312" Type="http://schemas.openxmlformats.org/officeDocument/2006/relationships/customXml" Target="../ink/ink1369.xml"/><Relationship Id="rId757" Type="http://schemas.openxmlformats.org/officeDocument/2006/relationships/image" Target="../media/image907.png"/><Relationship Id="rId964" Type="http://schemas.openxmlformats.org/officeDocument/2006/relationships/customXml" Target="../ink/ink1696.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7.png"/><Relationship Id="rId617" Type="http://schemas.openxmlformats.org/officeDocument/2006/relationships/image" Target="../media/image837.png"/><Relationship Id="rId824" Type="http://schemas.openxmlformats.org/officeDocument/2006/relationships/customXml" Target="../ink/ink1626.xml"/><Relationship Id="rId256" Type="http://schemas.openxmlformats.org/officeDocument/2006/relationships/customXml" Target="../ink/ink1341.xml"/><Relationship Id="rId463" Type="http://schemas.openxmlformats.org/officeDocument/2006/relationships/image" Target="../media/image760.png"/><Relationship Id="rId670" Type="http://schemas.openxmlformats.org/officeDocument/2006/relationships/customXml" Target="../ink/ink1549.xml"/><Relationship Id="rId1093" Type="http://schemas.openxmlformats.org/officeDocument/2006/relationships/image" Target="../media/image1075.png"/><Relationship Id="rId1107" Type="http://schemas.openxmlformats.org/officeDocument/2006/relationships/image" Target="../media/image1082.png"/><Relationship Id="rId116" Type="http://schemas.openxmlformats.org/officeDocument/2006/relationships/customXml" Target="../ink/ink1270.xml"/><Relationship Id="rId323" Type="http://schemas.openxmlformats.org/officeDocument/2006/relationships/image" Target="../media/image691.png"/><Relationship Id="rId530" Type="http://schemas.openxmlformats.org/officeDocument/2006/relationships/customXml" Target="../ink/ink1479.xml"/><Relationship Id="rId768" Type="http://schemas.openxmlformats.org/officeDocument/2006/relationships/customXml" Target="../ink/ink1598.xml"/><Relationship Id="rId975" Type="http://schemas.openxmlformats.org/officeDocument/2006/relationships/image" Target="../media/image1016.png"/><Relationship Id="rId20" Type="http://schemas.openxmlformats.org/officeDocument/2006/relationships/customXml" Target="../ink/ink1222.xml"/><Relationship Id="rId628" Type="http://schemas.openxmlformats.org/officeDocument/2006/relationships/customXml" Target="../ink/ink1528.xml"/><Relationship Id="rId835" Type="http://schemas.openxmlformats.org/officeDocument/2006/relationships/image" Target="../media/image946.png"/><Relationship Id="rId267" Type="http://schemas.openxmlformats.org/officeDocument/2006/relationships/image" Target="../media/image663.png"/><Relationship Id="rId474" Type="http://schemas.openxmlformats.org/officeDocument/2006/relationships/customXml" Target="../ink/ink1451.xml"/><Relationship Id="rId1020" Type="http://schemas.openxmlformats.org/officeDocument/2006/relationships/customXml" Target="../ink/ink1724.xml"/><Relationship Id="rId1118" Type="http://schemas.openxmlformats.org/officeDocument/2006/relationships/customXml" Target="../ink/ink1773.xml"/><Relationship Id="rId127" Type="http://schemas.openxmlformats.org/officeDocument/2006/relationships/customXml" Target="../ink/ink1276.xml"/><Relationship Id="rId681" Type="http://schemas.openxmlformats.org/officeDocument/2006/relationships/image" Target="../media/image869.png"/><Relationship Id="rId779" Type="http://schemas.openxmlformats.org/officeDocument/2006/relationships/image" Target="../media/image918.png"/><Relationship Id="rId902" Type="http://schemas.openxmlformats.org/officeDocument/2006/relationships/customXml" Target="../ink/ink1665.xml"/><Relationship Id="rId986" Type="http://schemas.openxmlformats.org/officeDocument/2006/relationships/customXml" Target="../ink/ink1707.xml"/><Relationship Id="rId31" Type="http://schemas.openxmlformats.org/officeDocument/2006/relationships/image" Target="../media/image546.png"/><Relationship Id="rId334" Type="http://schemas.openxmlformats.org/officeDocument/2006/relationships/customXml" Target="../ink/ink1380.xml"/><Relationship Id="rId541" Type="http://schemas.openxmlformats.org/officeDocument/2006/relationships/image" Target="../media/image799.png"/><Relationship Id="rId639" Type="http://schemas.openxmlformats.org/officeDocument/2006/relationships/image" Target="../media/image848.png"/><Relationship Id="rId180" Type="http://schemas.openxmlformats.org/officeDocument/2006/relationships/customXml" Target="../ink/ink1303.xml"/><Relationship Id="rId278" Type="http://schemas.openxmlformats.org/officeDocument/2006/relationships/customXml" Target="../ink/ink1352.xml"/><Relationship Id="rId401" Type="http://schemas.openxmlformats.org/officeDocument/2006/relationships/customXml" Target="../ink/ink1414.xml"/><Relationship Id="rId846" Type="http://schemas.openxmlformats.org/officeDocument/2006/relationships/customXml" Target="../ink/ink1637.xml"/><Relationship Id="rId1031" Type="http://schemas.openxmlformats.org/officeDocument/2006/relationships/image" Target="../media/image1044.png"/><Relationship Id="rId1129" Type="http://schemas.openxmlformats.org/officeDocument/2006/relationships/image" Target="../media/image1093.png"/><Relationship Id="rId303" Type="http://schemas.openxmlformats.org/officeDocument/2006/relationships/image" Target="../media/image681.png"/><Relationship Id="rId485" Type="http://schemas.openxmlformats.org/officeDocument/2006/relationships/image" Target="../media/image771.png"/><Relationship Id="rId692" Type="http://schemas.openxmlformats.org/officeDocument/2006/relationships/customXml" Target="../ink/ink1560.xml"/><Relationship Id="rId706" Type="http://schemas.openxmlformats.org/officeDocument/2006/relationships/customXml" Target="../ink/ink1567.xml"/><Relationship Id="rId748" Type="http://schemas.openxmlformats.org/officeDocument/2006/relationships/customXml" Target="../ink/ink1588.xml"/><Relationship Id="rId913" Type="http://schemas.openxmlformats.org/officeDocument/2006/relationships/image" Target="../media/image985.png"/><Relationship Id="rId955" Type="http://schemas.openxmlformats.org/officeDocument/2006/relationships/image" Target="../media/image1006.png"/><Relationship Id="rId1140" Type="http://schemas.openxmlformats.org/officeDocument/2006/relationships/customXml" Target="../ink/ink1784.xml"/><Relationship Id="rId42" Type="http://schemas.openxmlformats.org/officeDocument/2006/relationships/customXml" Target="../ink/ink1233.xml"/><Relationship Id="rId84" Type="http://schemas.openxmlformats.org/officeDocument/2006/relationships/customXml" Target="../ink/ink1254.xml"/><Relationship Id="rId138" Type="http://schemas.openxmlformats.org/officeDocument/2006/relationships/image" Target="../media/image599.png"/><Relationship Id="rId345" Type="http://schemas.openxmlformats.org/officeDocument/2006/relationships/image" Target="../media/image702.png"/><Relationship Id="rId387" Type="http://schemas.openxmlformats.org/officeDocument/2006/relationships/image" Target="../media/image723.png"/><Relationship Id="rId510" Type="http://schemas.openxmlformats.org/officeDocument/2006/relationships/customXml" Target="../ink/ink1469.xml"/><Relationship Id="rId552" Type="http://schemas.openxmlformats.org/officeDocument/2006/relationships/customXml" Target="../ink/ink1490.xml"/><Relationship Id="rId594" Type="http://schemas.openxmlformats.org/officeDocument/2006/relationships/customXml" Target="../ink/ink1511.xml"/><Relationship Id="rId608" Type="http://schemas.openxmlformats.org/officeDocument/2006/relationships/customXml" Target="../ink/ink1518.xml"/><Relationship Id="rId815" Type="http://schemas.openxmlformats.org/officeDocument/2006/relationships/image" Target="../media/image936.png"/><Relationship Id="rId997" Type="http://schemas.openxmlformats.org/officeDocument/2006/relationships/image" Target="../media/image1027.png"/><Relationship Id="rId191" Type="http://schemas.openxmlformats.org/officeDocument/2006/relationships/image" Target="../media/image625.png"/><Relationship Id="rId205" Type="http://schemas.openxmlformats.org/officeDocument/2006/relationships/image" Target="../media/image632.png"/><Relationship Id="rId247" Type="http://schemas.openxmlformats.org/officeDocument/2006/relationships/image" Target="../media/image653.png"/><Relationship Id="rId412" Type="http://schemas.openxmlformats.org/officeDocument/2006/relationships/customXml" Target="../ink/ink1420.xml"/><Relationship Id="rId857" Type="http://schemas.openxmlformats.org/officeDocument/2006/relationships/image" Target="../media/image957.png"/><Relationship Id="rId899" Type="http://schemas.openxmlformats.org/officeDocument/2006/relationships/image" Target="../media/image978.png"/><Relationship Id="rId1000" Type="http://schemas.openxmlformats.org/officeDocument/2006/relationships/customXml" Target="../ink/ink1714.xml"/><Relationship Id="rId1042" Type="http://schemas.openxmlformats.org/officeDocument/2006/relationships/customXml" Target="../ink/ink1735.xml"/><Relationship Id="rId1084" Type="http://schemas.openxmlformats.org/officeDocument/2006/relationships/customXml" Target="../ink/ink1756.xml"/><Relationship Id="rId107" Type="http://schemas.openxmlformats.org/officeDocument/2006/relationships/image" Target="../media/image584.png"/><Relationship Id="rId289" Type="http://schemas.openxmlformats.org/officeDocument/2006/relationships/image" Target="../media/image674.png"/><Relationship Id="rId454" Type="http://schemas.openxmlformats.org/officeDocument/2006/relationships/customXml" Target="../ink/ink1441.xml"/><Relationship Id="rId496" Type="http://schemas.openxmlformats.org/officeDocument/2006/relationships/customXml" Target="../ink/ink1462.xml"/><Relationship Id="rId661" Type="http://schemas.openxmlformats.org/officeDocument/2006/relationships/image" Target="../media/image859.png"/><Relationship Id="rId717" Type="http://schemas.openxmlformats.org/officeDocument/2006/relationships/image" Target="../media/image887.png"/><Relationship Id="rId759" Type="http://schemas.openxmlformats.org/officeDocument/2006/relationships/image" Target="../media/image908.png"/><Relationship Id="rId924" Type="http://schemas.openxmlformats.org/officeDocument/2006/relationships/customXml" Target="../ink/ink1676.xml"/><Relationship Id="rId966" Type="http://schemas.openxmlformats.org/officeDocument/2006/relationships/customXml" Target="../ink/ink1697.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1287.xml"/><Relationship Id="rId314" Type="http://schemas.openxmlformats.org/officeDocument/2006/relationships/customXml" Target="../ink/ink1370.xml"/><Relationship Id="rId356" Type="http://schemas.openxmlformats.org/officeDocument/2006/relationships/customXml" Target="../ink/ink1391.xml"/><Relationship Id="rId398" Type="http://schemas.openxmlformats.org/officeDocument/2006/relationships/image" Target="../media/image728.png"/><Relationship Id="rId521" Type="http://schemas.openxmlformats.org/officeDocument/2006/relationships/image" Target="../media/image789.png"/><Relationship Id="rId563" Type="http://schemas.openxmlformats.org/officeDocument/2006/relationships/image" Target="../media/image810.png"/><Relationship Id="rId619" Type="http://schemas.openxmlformats.org/officeDocument/2006/relationships/image" Target="../media/image838.png"/><Relationship Id="rId770" Type="http://schemas.openxmlformats.org/officeDocument/2006/relationships/customXml" Target="../ink/ink1599.xml"/><Relationship Id="rId95" Type="http://schemas.openxmlformats.org/officeDocument/2006/relationships/image" Target="../media/image578.png"/><Relationship Id="rId160" Type="http://schemas.openxmlformats.org/officeDocument/2006/relationships/customXml" Target="../ink/ink1293.xml"/><Relationship Id="rId216" Type="http://schemas.openxmlformats.org/officeDocument/2006/relationships/customXml" Target="../ink/ink1321.xml"/><Relationship Id="rId423" Type="http://schemas.openxmlformats.org/officeDocument/2006/relationships/image" Target="../media/image740.png"/><Relationship Id="rId826" Type="http://schemas.openxmlformats.org/officeDocument/2006/relationships/customXml" Target="../ink/ink1627.xml"/><Relationship Id="rId868" Type="http://schemas.openxmlformats.org/officeDocument/2006/relationships/customXml" Target="../ink/ink1648.xml"/><Relationship Id="rId1011" Type="http://schemas.openxmlformats.org/officeDocument/2006/relationships/image" Target="../media/image1034.png"/><Relationship Id="rId1053" Type="http://schemas.openxmlformats.org/officeDocument/2006/relationships/image" Target="../media/image1055.png"/><Relationship Id="rId1109" Type="http://schemas.openxmlformats.org/officeDocument/2006/relationships/image" Target="../media/image1083.png"/><Relationship Id="rId258" Type="http://schemas.openxmlformats.org/officeDocument/2006/relationships/customXml" Target="../ink/ink1342.xml"/><Relationship Id="rId465" Type="http://schemas.openxmlformats.org/officeDocument/2006/relationships/image" Target="../media/image761.png"/><Relationship Id="rId630" Type="http://schemas.openxmlformats.org/officeDocument/2006/relationships/customXml" Target="../ink/ink1529.xml"/><Relationship Id="rId672" Type="http://schemas.openxmlformats.org/officeDocument/2006/relationships/customXml" Target="../ink/ink1550.xml"/><Relationship Id="rId728" Type="http://schemas.openxmlformats.org/officeDocument/2006/relationships/customXml" Target="../ink/ink1578.xml"/><Relationship Id="rId935" Type="http://schemas.openxmlformats.org/officeDocument/2006/relationships/image" Target="../media/image996.png"/><Relationship Id="rId1095" Type="http://schemas.openxmlformats.org/officeDocument/2006/relationships/image" Target="../media/image1076.png"/><Relationship Id="rId22" Type="http://schemas.openxmlformats.org/officeDocument/2006/relationships/customXml" Target="../ink/ink1223.xml"/><Relationship Id="rId64" Type="http://schemas.openxmlformats.org/officeDocument/2006/relationships/customXml" Target="../ink/ink1244.xml"/><Relationship Id="rId118" Type="http://schemas.openxmlformats.org/officeDocument/2006/relationships/customXml" Target="../ink/ink1271.xml"/><Relationship Id="rId325" Type="http://schemas.openxmlformats.org/officeDocument/2006/relationships/image" Target="../media/image692.png"/><Relationship Id="rId367" Type="http://schemas.openxmlformats.org/officeDocument/2006/relationships/image" Target="../media/image713.png"/><Relationship Id="rId532" Type="http://schemas.openxmlformats.org/officeDocument/2006/relationships/customXml" Target="../ink/ink1480.xml"/><Relationship Id="rId574" Type="http://schemas.openxmlformats.org/officeDocument/2006/relationships/customXml" Target="../ink/ink1501.xml"/><Relationship Id="rId977" Type="http://schemas.openxmlformats.org/officeDocument/2006/relationships/image" Target="../media/image1017.png"/><Relationship Id="rId1120" Type="http://schemas.openxmlformats.org/officeDocument/2006/relationships/customXml" Target="../ink/ink1774.xml"/><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19.png"/><Relationship Id="rId837" Type="http://schemas.openxmlformats.org/officeDocument/2006/relationships/image" Target="../media/image947.png"/><Relationship Id="rId879" Type="http://schemas.openxmlformats.org/officeDocument/2006/relationships/image" Target="../media/image968.png"/><Relationship Id="rId1022" Type="http://schemas.openxmlformats.org/officeDocument/2006/relationships/customXml" Target="../ink/ink1725.xml"/><Relationship Id="rId269" Type="http://schemas.openxmlformats.org/officeDocument/2006/relationships/image" Target="../media/image664.png"/><Relationship Id="rId434" Type="http://schemas.openxmlformats.org/officeDocument/2006/relationships/customXml" Target="../ink/ink1431.xml"/><Relationship Id="rId476" Type="http://schemas.openxmlformats.org/officeDocument/2006/relationships/customXml" Target="../ink/ink1452.xml"/><Relationship Id="rId641" Type="http://schemas.openxmlformats.org/officeDocument/2006/relationships/image" Target="../media/image849.png"/><Relationship Id="rId683" Type="http://schemas.openxmlformats.org/officeDocument/2006/relationships/image" Target="../media/image870.png"/><Relationship Id="rId739" Type="http://schemas.openxmlformats.org/officeDocument/2006/relationships/image" Target="../media/image898.png"/><Relationship Id="rId890" Type="http://schemas.openxmlformats.org/officeDocument/2006/relationships/customXml" Target="../ink/ink1659.xml"/><Relationship Id="rId904" Type="http://schemas.openxmlformats.org/officeDocument/2006/relationships/customXml" Target="../ink/ink1666.xml"/><Relationship Id="rId1064" Type="http://schemas.openxmlformats.org/officeDocument/2006/relationships/customXml" Target="../ink/ink1746.xml"/><Relationship Id="rId33" Type="http://schemas.openxmlformats.org/officeDocument/2006/relationships/image" Target="../media/image547.png"/><Relationship Id="rId129" Type="http://schemas.openxmlformats.org/officeDocument/2006/relationships/customXml" Target="../ink/ink1277.xml"/><Relationship Id="rId280" Type="http://schemas.openxmlformats.org/officeDocument/2006/relationships/customXml" Target="../ink/ink1353.xml"/><Relationship Id="rId336" Type="http://schemas.openxmlformats.org/officeDocument/2006/relationships/customXml" Target="../ink/ink1381.xml"/><Relationship Id="rId501" Type="http://schemas.openxmlformats.org/officeDocument/2006/relationships/image" Target="../media/image779.png"/><Relationship Id="rId543" Type="http://schemas.openxmlformats.org/officeDocument/2006/relationships/image" Target="../media/image800.png"/><Relationship Id="rId946" Type="http://schemas.openxmlformats.org/officeDocument/2006/relationships/customXml" Target="../ink/ink1687.xml"/><Relationship Id="rId988" Type="http://schemas.openxmlformats.org/officeDocument/2006/relationships/customXml" Target="../ink/ink1708.xml"/><Relationship Id="rId1131" Type="http://schemas.openxmlformats.org/officeDocument/2006/relationships/image" Target="../media/image1094.png"/><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1304.xml"/><Relationship Id="rId378" Type="http://schemas.openxmlformats.org/officeDocument/2006/relationships/customXml" Target="../ink/ink1402.xml"/><Relationship Id="rId403" Type="http://schemas.openxmlformats.org/officeDocument/2006/relationships/customXml" Target="../ink/ink1415.xml"/><Relationship Id="rId585" Type="http://schemas.openxmlformats.org/officeDocument/2006/relationships/image" Target="../media/image821.png"/><Relationship Id="rId750" Type="http://schemas.openxmlformats.org/officeDocument/2006/relationships/customXml" Target="../ink/ink1589.xml"/><Relationship Id="rId792" Type="http://schemas.openxmlformats.org/officeDocument/2006/relationships/customXml" Target="../ink/ink1610.xml"/><Relationship Id="rId806" Type="http://schemas.openxmlformats.org/officeDocument/2006/relationships/customXml" Target="../ink/ink1617.xml"/><Relationship Id="rId848" Type="http://schemas.openxmlformats.org/officeDocument/2006/relationships/customXml" Target="../ink/ink1638.xml"/><Relationship Id="rId1033" Type="http://schemas.openxmlformats.org/officeDocument/2006/relationships/image" Target="../media/image1045.png"/><Relationship Id="rId6" Type="http://schemas.openxmlformats.org/officeDocument/2006/relationships/customXml" Target="../ink/ink1215.xml"/><Relationship Id="rId238" Type="http://schemas.openxmlformats.org/officeDocument/2006/relationships/customXml" Target="../ink/ink1332.xml"/><Relationship Id="rId445" Type="http://schemas.openxmlformats.org/officeDocument/2006/relationships/image" Target="../media/image751.png"/><Relationship Id="rId487" Type="http://schemas.openxmlformats.org/officeDocument/2006/relationships/image" Target="../media/image772.png"/><Relationship Id="rId610" Type="http://schemas.openxmlformats.org/officeDocument/2006/relationships/customXml" Target="../ink/ink1519.xml"/><Relationship Id="rId652" Type="http://schemas.openxmlformats.org/officeDocument/2006/relationships/customXml" Target="../ink/ink1540.xml"/><Relationship Id="rId694" Type="http://schemas.openxmlformats.org/officeDocument/2006/relationships/customXml" Target="../ink/ink1561.xml"/><Relationship Id="rId708" Type="http://schemas.openxmlformats.org/officeDocument/2006/relationships/customXml" Target="../ink/ink1568.xml"/><Relationship Id="rId915" Type="http://schemas.openxmlformats.org/officeDocument/2006/relationships/image" Target="../media/image986.png"/><Relationship Id="rId1075" Type="http://schemas.openxmlformats.org/officeDocument/2006/relationships/image" Target="../media/image1066.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1470.xml"/><Relationship Id="rId957" Type="http://schemas.openxmlformats.org/officeDocument/2006/relationships/image" Target="../media/image1007.png"/><Relationship Id="rId999" Type="http://schemas.openxmlformats.org/officeDocument/2006/relationships/image" Target="../media/image1028.png"/><Relationship Id="rId1100" Type="http://schemas.openxmlformats.org/officeDocument/2006/relationships/customXml" Target="../ink/ink1764.xml"/><Relationship Id="rId1142" Type="http://schemas.openxmlformats.org/officeDocument/2006/relationships/customXml" Target="../ink/ink1785.xml"/><Relationship Id="rId44" Type="http://schemas.openxmlformats.org/officeDocument/2006/relationships/customXml" Target="../ink/ink1234.xml"/><Relationship Id="rId86" Type="http://schemas.openxmlformats.org/officeDocument/2006/relationships/customXml" Target="../ink/ink1255.xml"/><Relationship Id="rId151" Type="http://schemas.openxmlformats.org/officeDocument/2006/relationships/customXml" Target="../ink/ink1288.xml"/><Relationship Id="rId389" Type="http://schemas.openxmlformats.org/officeDocument/2006/relationships/image" Target="../media/image724.png"/><Relationship Id="rId554" Type="http://schemas.openxmlformats.org/officeDocument/2006/relationships/customXml" Target="../ink/ink1491.xml"/><Relationship Id="rId596" Type="http://schemas.openxmlformats.org/officeDocument/2006/relationships/customXml" Target="../ink/ink1512.xml"/><Relationship Id="rId761" Type="http://schemas.openxmlformats.org/officeDocument/2006/relationships/image" Target="../media/image909.png"/><Relationship Id="rId817" Type="http://schemas.openxmlformats.org/officeDocument/2006/relationships/image" Target="../media/image937.png"/><Relationship Id="rId859" Type="http://schemas.openxmlformats.org/officeDocument/2006/relationships/image" Target="../media/image958.png"/><Relationship Id="rId1002" Type="http://schemas.openxmlformats.org/officeDocument/2006/relationships/customXml" Target="../ink/ink1715.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1421.xml"/><Relationship Id="rId456" Type="http://schemas.openxmlformats.org/officeDocument/2006/relationships/customXml" Target="../ink/ink1442.xml"/><Relationship Id="rId498" Type="http://schemas.openxmlformats.org/officeDocument/2006/relationships/customXml" Target="../ink/ink1463.xml"/><Relationship Id="rId621" Type="http://schemas.openxmlformats.org/officeDocument/2006/relationships/image" Target="../media/image839.png"/><Relationship Id="rId663" Type="http://schemas.openxmlformats.org/officeDocument/2006/relationships/image" Target="../media/image860.png"/><Relationship Id="rId870" Type="http://schemas.openxmlformats.org/officeDocument/2006/relationships/customXml" Target="../ink/ink1649.xml"/><Relationship Id="rId1044" Type="http://schemas.openxmlformats.org/officeDocument/2006/relationships/customXml" Target="../ink/ink1736.xml"/><Relationship Id="rId1086" Type="http://schemas.openxmlformats.org/officeDocument/2006/relationships/customXml" Target="../ink/ink1757.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1343.xml"/><Relationship Id="rId316" Type="http://schemas.openxmlformats.org/officeDocument/2006/relationships/customXml" Target="../ink/ink1371.xml"/><Relationship Id="rId523" Type="http://schemas.openxmlformats.org/officeDocument/2006/relationships/image" Target="../media/image790.png"/><Relationship Id="rId719" Type="http://schemas.openxmlformats.org/officeDocument/2006/relationships/image" Target="../media/image888.png"/><Relationship Id="rId926" Type="http://schemas.openxmlformats.org/officeDocument/2006/relationships/customXml" Target="../ink/ink1677.xml"/><Relationship Id="rId968" Type="http://schemas.openxmlformats.org/officeDocument/2006/relationships/customXml" Target="../ink/ink1698.xml"/><Relationship Id="rId1111" Type="http://schemas.openxmlformats.org/officeDocument/2006/relationships/image" Target="../media/image1084.png"/><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1272.xml"/><Relationship Id="rId358" Type="http://schemas.openxmlformats.org/officeDocument/2006/relationships/customXml" Target="../ink/ink1392.xml"/><Relationship Id="rId565" Type="http://schemas.openxmlformats.org/officeDocument/2006/relationships/image" Target="../media/image811.png"/><Relationship Id="rId730" Type="http://schemas.openxmlformats.org/officeDocument/2006/relationships/customXml" Target="../ink/ink1579.xml"/><Relationship Id="rId772" Type="http://schemas.openxmlformats.org/officeDocument/2006/relationships/customXml" Target="../ink/ink1600.xml"/><Relationship Id="rId828" Type="http://schemas.openxmlformats.org/officeDocument/2006/relationships/customXml" Target="../ink/ink1628.xml"/><Relationship Id="rId1013" Type="http://schemas.openxmlformats.org/officeDocument/2006/relationships/image" Target="../media/image1035.png"/><Relationship Id="rId162" Type="http://schemas.openxmlformats.org/officeDocument/2006/relationships/customXml" Target="../ink/ink1294.xml"/><Relationship Id="rId218" Type="http://schemas.openxmlformats.org/officeDocument/2006/relationships/customXml" Target="../ink/ink1322.xml"/><Relationship Id="rId425" Type="http://schemas.openxmlformats.org/officeDocument/2006/relationships/image" Target="../media/image741.png"/><Relationship Id="rId467" Type="http://schemas.openxmlformats.org/officeDocument/2006/relationships/image" Target="../media/image762.png"/><Relationship Id="rId632" Type="http://schemas.openxmlformats.org/officeDocument/2006/relationships/customXml" Target="../ink/ink1530.xml"/><Relationship Id="rId1055" Type="http://schemas.openxmlformats.org/officeDocument/2006/relationships/image" Target="../media/image1056.png"/><Relationship Id="rId1097" Type="http://schemas.openxmlformats.org/officeDocument/2006/relationships/image" Target="../media/image1077.png"/><Relationship Id="rId271" Type="http://schemas.openxmlformats.org/officeDocument/2006/relationships/image" Target="../media/image665.png"/><Relationship Id="rId674" Type="http://schemas.openxmlformats.org/officeDocument/2006/relationships/customXml" Target="../ink/ink1551.xml"/><Relationship Id="rId881" Type="http://schemas.openxmlformats.org/officeDocument/2006/relationships/image" Target="../media/image969.png"/><Relationship Id="rId937" Type="http://schemas.openxmlformats.org/officeDocument/2006/relationships/image" Target="../media/image997.png"/><Relationship Id="rId979" Type="http://schemas.openxmlformats.org/officeDocument/2006/relationships/image" Target="../media/image1018.png"/><Relationship Id="rId1122" Type="http://schemas.openxmlformats.org/officeDocument/2006/relationships/customXml" Target="../ink/ink1775.xml"/><Relationship Id="rId24" Type="http://schemas.openxmlformats.org/officeDocument/2006/relationships/customXml" Target="../ink/ink1224.xml"/><Relationship Id="rId66" Type="http://schemas.openxmlformats.org/officeDocument/2006/relationships/customXml" Target="../ink/ink1245.xml"/><Relationship Id="rId131" Type="http://schemas.openxmlformats.org/officeDocument/2006/relationships/customXml" Target="../ink/ink1278.xml"/><Relationship Id="rId327" Type="http://schemas.openxmlformats.org/officeDocument/2006/relationships/image" Target="../media/image693.png"/><Relationship Id="rId369" Type="http://schemas.openxmlformats.org/officeDocument/2006/relationships/image" Target="../media/image714.png"/><Relationship Id="rId534" Type="http://schemas.openxmlformats.org/officeDocument/2006/relationships/customXml" Target="../ink/ink1481.xml"/><Relationship Id="rId576" Type="http://schemas.openxmlformats.org/officeDocument/2006/relationships/customXml" Target="../ink/ink1502.xml"/><Relationship Id="rId741" Type="http://schemas.openxmlformats.org/officeDocument/2006/relationships/image" Target="../media/image899.png"/><Relationship Id="rId783" Type="http://schemas.openxmlformats.org/officeDocument/2006/relationships/image" Target="../media/image920.png"/><Relationship Id="rId839" Type="http://schemas.openxmlformats.org/officeDocument/2006/relationships/image" Target="../media/image948.png"/><Relationship Id="rId990" Type="http://schemas.openxmlformats.org/officeDocument/2006/relationships/customXml" Target="../ink/ink1709.xml"/><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1403.xml"/><Relationship Id="rId436" Type="http://schemas.openxmlformats.org/officeDocument/2006/relationships/customXml" Target="../ink/ink1432.xml"/><Relationship Id="rId601" Type="http://schemas.openxmlformats.org/officeDocument/2006/relationships/image" Target="../media/image829.png"/><Relationship Id="rId643" Type="http://schemas.openxmlformats.org/officeDocument/2006/relationships/image" Target="../media/image850.png"/><Relationship Id="rId1024" Type="http://schemas.openxmlformats.org/officeDocument/2006/relationships/customXml" Target="../ink/ink1726.xml"/><Relationship Id="rId1066" Type="http://schemas.openxmlformats.org/officeDocument/2006/relationships/customXml" Target="../ink/ink1747.xml"/><Relationship Id="rId240" Type="http://schemas.openxmlformats.org/officeDocument/2006/relationships/customXml" Target="../ink/ink1333.xml"/><Relationship Id="rId478" Type="http://schemas.openxmlformats.org/officeDocument/2006/relationships/customXml" Target="../ink/ink1453.xml"/><Relationship Id="rId685" Type="http://schemas.openxmlformats.org/officeDocument/2006/relationships/image" Target="../media/image871.png"/><Relationship Id="rId850" Type="http://schemas.openxmlformats.org/officeDocument/2006/relationships/customXml" Target="../ink/ink1639.xml"/><Relationship Id="rId892" Type="http://schemas.openxmlformats.org/officeDocument/2006/relationships/customXml" Target="../ink/ink1660.xml"/><Relationship Id="rId906" Type="http://schemas.openxmlformats.org/officeDocument/2006/relationships/customXml" Target="../ink/ink1667.xml"/><Relationship Id="rId948" Type="http://schemas.openxmlformats.org/officeDocument/2006/relationships/customXml" Target="../ink/ink1688.xml"/><Relationship Id="rId1133" Type="http://schemas.openxmlformats.org/officeDocument/2006/relationships/image" Target="../media/image1095.png"/><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1262.xml"/><Relationship Id="rId282" Type="http://schemas.openxmlformats.org/officeDocument/2006/relationships/customXml" Target="../ink/ink1354.xml"/><Relationship Id="rId338" Type="http://schemas.openxmlformats.org/officeDocument/2006/relationships/customXml" Target="../ink/ink1382.xml"/><Relationship Id="rId503" Type="http://schemas.openxmlformats.org/officeDocument/2006/relationships/image" Target="../media/image780.png"/><Relationship Id="rId545" Type="http://schemas.openxmlformats.org/officeDocument/2006/relationships/image" Target="../media/image801.png"/><Relationship Id="rId587" Type="http://schemas.openxmlformats.org/officeDocument/2006/relationships/image" Target="../media/image822.png"/><Relationship Id="rId710" Type="http://schemas.openxmlformats.org/officeDocument/2006/relationships/customXml" Target="../ink/ink1569.xml"/><Relationship Id="rId752" Type="http://schemas.openxmlformats.org/officeDocument/2006/relationships/customXml" Target="../ink/ink1590.xml"/><Relationship Id="rId808" Type="http://schemas.openxmlformats.org/officeDocument/2006/relationships/customXml" Target="../ink/ink1618.xml"/><Relationship Id="rId8" Type="http://schemas.openxmlformats.org/officeDocument/2006/relationships/customXml" Target="../ink/ink1216.xml"/><Relationship Id="rId142" Type="http://schemas.openxmlformats.org/officeDocument/2006/relationships/image" Target="../media/image601.png"/><Relationship Id="rId184" Type="http://schemas.openxmlformats.org/officeDocument/2006/relationships/customXml" Target="../ink/ink1305.xml"/><Relationship Id="rId391" Type="http://schemas.openxmlformats.org/officeDocument/2006/relationships/image" Target="../media/image725.png"/><Relationship Id="rId405" Type="http://schemas.openxmlformats.org/officeDocument/2006/relationships/customXml" Target="../ink/ink1416.xml"/><Relationship Id="rId447" Type="http://schemas.openxmlformats.org/officeDocument/2006/relationships/image" Target="../media/image752.png"/><Relationship Id="rId612" Type="http://schemas.openxmlformats.org/officeDocument/2006/relationships/customXml" Target="../ink/ink1520.xml"/><Relationship Id="rId794" Type="http://schemas.openxmlformats.org/officeDocument/2006/relationships/customXml" Target="../ink/ink1611.xml"/><Relationship Id="rId1035" Type="http://schemas.openxmlformats.org/officeDocument/2006/relationships/image" Target="../media/image1046.png"/><Relationship Id="rId1077" Type="http://schemas.openxmlformats.org/officeDocument/2006/relationships/image" Target="../media/image1067.png"/><Relationship Id="rId251" Type="http://schemas.openxmlformats.org/officeDocument/2006/relationships/image" Target="../media/image655.png"/><Relationship Id="rId489" Type="http://schemas.openxmlformats.org/officeDocument/2006/relationships/image" Target="../media/image773.png"/><Relationship Id="rId654" Type="http://schemas.openxmlformats.org/officeDocument/2006/relationships/customXml" Target="../ink/ink1541.xml"/><Relationship Id="rId696" Type="http://schemas.openxmlformats.org/officeDocument/2006/relationships/customXml" Target="../ink/ink1562.xml"/><Relationship Id="rId861" Type="http://schemas.openxmlformats.org/officeDocument/2006/relationships/image" Target="../media/image959.png"/><Relationship Id="rId917" Type="http://schemas.openxmlformats.org/officeDocument/2006/relationships/image" Target="../media/image987.png"/><Relationship Id="rId959" Type="http://schemas.openxmlformats.org/officeDocument/2006/relationships/image" Target="../media/image1008.png"/><Relationship Id="rId1102" Type="http://schemas.openxmlformats.org/officeDocument/2006/relationships/customXml" Target="../ink/ink1765.xml"/><Relationship Id="rId46" Type="http://schemas.openxmlformats.org/officeDocument/2006/relationships/customXml" Target="../ink/ink1235.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1471.xml"/><Relationship Id="rId556" Type="http://schemas.openxmlformats.org/officeDocument/2006/relationships/customXml" Target="../ink/ink1492.xml"/><Relationship Id="rId721" Type="http://schemas.openxmlformats.org/officeDocument/2006/relationships/image" Target="../media/image889.png"/><Relationship Id="rId763" Type="http://schemas.openxmlformats.org/officeDocument/2006/relationships/image" Target="../media/image910.png"/><Relationship Id="rId1144" Type="http://schemas.openxmlformats.org/officeDocument/2006/relationships/customXml" Target="../ink/ink1786.xml"/><Relationship Id="rId88" Type="http://schemas.openxmlformats.org/officeDocument/2006/relationships/customXml" Target="../ink/ink1256.xml"/><Relationship Id="rId111" Type="http://schemas.openxmlformats.org/officeDocument/2006/relationships/image" Target="../media/image586.png"/><Relationship Id="rId153" Type="http://schemas.openxmlformats.org/officeDocument/2006/relationships/customXml" Target="../ink/ink1289.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1393.xml"/><Relationship Id="rId416" Type="http://schemas.openxmlformats.org/officeDocument/2006/relationships/customXml" Target="../ink/ink1422.xml"/><Relationship Id="rId598" Type="http://schemas.openxmlformats.org/officeDocument/2006/relationships/customXml" Target="../ink/ink1513.xml"/><Relationship Id="rId819" Type="http://schemas.openxmlformats.org/officeDocument/2006/relationships/image" Target="../media/image938.png"/><Relationship Id="rId970" Type="http://schemas.openxmlformats.org/officeDocument/2006/relationships/customXml" Target="../ink/ink1699.xml"/><Relationship Id="rId1004" Type="http://schemas.openxmlformats.org/officeDocument/2006/relationships/customXml" Target="../ink/ink1716.xml"/><Relationship Id="rId1046" Type="http://schemas.openxmlformats.org/officeDocument/2006/relationships/customXml" Target="../ink/ink1737.xml"/><Relationship Id="rId220" Type="http://schemas.openxmlformats.org/officeDocument/2006/relationships/customXml" Target="../ink/ink1323.xml"/><Relationship Id="rId458" Type="http://schemas.openxmlformats.org/officeDocument/2006/relationships/customXml" Target="../ink/ink1443.xml"/><Relationship Id="rId623" Type="http://schemas.openxmlformats.org/officeDocument/2006/relationships/image" Target="../media/image840.png"/><Relationship Id="rId665" Type="http://schemas.openxmlformats.org/officeDocument/2006/relationships/image" Target="../media/image861.png"/><Relationship Id="rId830" Type="http://schemas.openxmlformats.org/officeDocument/2006/relationships/customXml" Target="../ink/ink1629.xml"/><Relationship Id="rId872" Type="http://schemas.openxmlformats.org/officeDocument/2006/relationships/customXml" Target="../ink/ink1650.xml"/><Relationship Id="rId928" Type="http://schemas.openxmlformats.org/officeDocument/2006/relationships/customXml" Target="../ink/ink1678.xml"/><Relationship Id="rId1088" Type="http://schemas.openxmlformats.org/officeDocument/2006/relationships/customXml" Target="../ink/ink1758.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1344.xml"/><Relationship Id="rId318" Type="http://schemas.openxmlformats.org/officeDocument/2006/relationships/customXml" Target="../ink/ink1372.xml"/><Relationship Id="rId525" Type="http://schemas.openxmlformats.org/officeDocument/2006/relationships/image" Target="../media/image791.png"/><Relationship Id="rId567" Type="http://schemas.openxmlformats.org/officeDocument/2006/relationships/image" Target="../media/image812.png"/><Relationship Id="rId732" Type="http://schemas.openxmlformats.org/officeDocument/2006/relationships/customXml" Target="../ink/ink1580.xml"/><Relationship Id="rId1113" Type="http://schemas.openxmlformats.org/officeDocument/2006/relationships/image" Target="../media/image1085.png"/><Relationship Id="rId99" Type="http://schemas.openxmlformats.org/officeDocument/2006/relationships/image" Target="../media/image580.png"/><Relationship Id="rId122" Type="http://schemas.openxmlformats.org/officeDocument/2006/relationships/customXml" Target="../ink/ink1273.xml"/><Relationship Id="rId164" Type="http://schemas.openxmlformats.org/officeDocument/2006/relationships/customXml" Target="../ink/ink1295.xml"/><Relationship Id="rId371" Type="http://schemas.openxmlformats.org/officeDocument/2006/relationships/image" Target="../media/image715.png"/><Relationship Id="rId774" Type="http://schemas.openxmlformats.org/officeDocument/2006/relationships/customXml" Target="../ink/ink1601.xml"/><Relationship Id="rId981" Type="http://schemas.openxmlformats.org/officeDocument/2006/relationships/image" Target="../media/image1019.png"/><Relationship Id="rId1015" Type="http://schemas.openxmlformats.org/officeDocument/2006/relationships/image" Target="../media/image1036.png"/><Relationship Id="rId1057" Type="http://schemas.openxmlformats.org/officeDocument/2006/relationships/image" Target="../media/image1057.png"/><Relationship Id="rId427" Type="http://schemas.openxmlformats.org/officeDocument/2006/relationships/image" Target="../media/image742.png"/><Relationship Id="rId469" Type="http://schemas.openxmlformats.org/officeDocument/2006/relationships/image" Target="../media/image763.png"/><Relationship Id="rId634" Type="http://schemas.openxmlformats.org/officeDocument/2006/relationships/customXml" Target="../ink/ink1531.xml"/><Relationship Id="rId676" Type="http://schemas.openxmlformats.org/officeDocument/2006/relationships/customXml" Target="../ink/ink1552.xml"/><Relationship Id="rId841" Type="http://schemas.openxmlformats.org/officeDocument/2006/relationships/image" Target="../media/image949.png"/><Relationship Id="rId883" Type="http://schemas.openxmlformats.org/officeDocument/2006/relationships/image" Target="../media/image970.png"/><Relationship Id="rId1099" Type="http://schemas.openxmlformats.org/officeDocument/2006/relationships/image" Target="../media/image1078.png"/><Relationship Id="rId26" Type="http://schemas.openxmlformats.org/officeDocument/2006/relationships/customXml" Target="../ink/ink1225.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1454.xml"/><Relationship Id="rId536" Type="http://schemas.openxmlformats.org/officeDocument/2006/relationships/customXml" Target="../ink/ink1482.xml"/><Relationship Id="rId701" Type="http://schemas.openxmlformats.org/officeDocument/2006/relationships/image" Target="../media/image879.png"/><Relationship Id="rId939" Type="http://schemas.openxmlformats.org/officeDocument/2006/relationships/image" Target="../media/image998.png"/><Relationship Id="rId1124" Type="http://schemas.openxmlformats.org/officeDocument/2006/relationships/customXml" Target="../ink/ink1776.xml"/><Relationship Id="rId68" Type="http://schemas.openxmlformats.org/officeDocument/2006/relationships/customXml" Target="../ink/ink1246.xml"/><Relationship Id="rId133" Type="http://schemas.openxmlformats.org/officeDocument/2006/relationships/customXml" Target="../ink/ink1279.xml"/><Relationship Id="rId175" Type="http://schemas.openxmlformats.org/officeDocument/2006/relationships/image" Target="../media/image617.png"/><Relationship Id="rId340" Type="http://schemas.openxmlformats.org/officeDocument/2006/relationships/customXml" Target="../ink/ink1383.xml"/><Relationship Id="rId578" Type="http://schemas.openxmlformats.org/officeDocument/2006/relationships/customXml" Target="../ink/ink1503.xml"/><Relationship Id="rId743" Type="http://schemas.openxmlformats.org/officeDocument/2006/relationships/image" Target="../media/image900.png"/><Relationship Id="rId785" Type="http://schemas.openxmlformats.org/officeDocument/2006/relationships/image" Target="../media/image921.png"/><Relationship Id="rId950" Type="http://schemas.openxmlformats.org/officeDocument/2006/relationships/customXml" Target="../ink/ink1689.xml"/><Relationship Id="rId992" Type="http://schemas.openxmlformats.org/officeDocument/2006/relationships/customXml" Target="../ink/ink1710.xml"/><Relationship Id="rId1026" Type="http://schemas.openxmlformats.org/officeDocument/2006/relationships/customXml" Target="../ink/ink1727.xml"/><Relationship Id="rId200" Type="http://schemas.openxmlformats.org/officeDocument/2006/relationships/customXml" Target="../ink/ink1313.xml"/><Relationship Id="rId382" Type="http://schemas.openxmlformats.org/officeDocument/2006/relationships/customXml" Target="../ink/ink1404.xml"/><Relationship Id="rId438" Type="http://schemas.openxmlformats.org/officeDocument/2006/relationships/customXml" Target="../ink/ink1433.xml"/><Relationship Id="rId603" Type="http://schemas.openxmlformats.org/officeDocument/2006/relationships/image" Target="../media/image830.png"/><Relationship Id="rId645" Type="http://schemas.openxmlformats.org/officeDocument/2006/relationships/image" Target="../media/image851.png"/><Relationship Id="rId687" Type="http://schemas.openxmlformats.org/officeDocument/2006/relationships/image" Target="../media/image872.png"/><Relationship Id="rId810" Type="http://schemas.openxmlformats.org/officeDocument/2006/relationships/customXml" Target="../ink/ink1619.xml"/><Relationship Id="rId852" Type="http://schemas.openxmlformats.org/officeDocument/2006/relationships/customXml" Target="../ink/ink1640.xml"/><Relationship Id="rId908" Type="http://schemas.openxmlformats.org/officeDocument/2006/relationships/customXml" Target="../ink/ink1668.xml"/><Relationship Id="rId1068" Type="http://schemas.openxmlformats.org/officeDocument/2006/relationships/customXml" Target="../ink/ink1748.xml"/><Relationship Id="rId242" Type="http://schemas.openxmlformats.org/officeDocument/2006/relationships/customXml" Target="../ink/ink1334.xml"/><Relationship Id="rId284" Type="http://schemas.openxmlformats.org/officeDocument/2006/relationships/customXml" Target="../ink/ink1355.xml"/><Relationship Id="rId491" Type="http://schemas.openxmlformats.org/officeDocument/2006/relationships/image" Target="../media/image774.png"/><Relationship Id="rId505" Type="http://schemas.openxmlformats.org/officeDocument/2006/relationships/image" Target="../media/image781.png"/><Relationship Id="rId712" Type="http://schemas.openxmlformats.org/officeDocument/2006/relationships/customXml" Target="../ink/ink1570.xml"/><Relationship Id="rId894" Type="http://schemas.openxmlformats.org/officeDocument/2006/relationships/customXml" Target="../ink/ink1661.xml"/><Relationship Id="rId1135" Type="http://schemas.openxmlformats.org/officeDocument/2006/relationships/image" Target="../media/image1096.png"/><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1263.xml"/><Relationship Id="rId144" Type="http://schemas.openxmlformats.org/officeDocument/2006/relationships/image" Target="../media/image602.png"/><Relationship Id="rId547" Type="http://schemas.openxmlformats.org/officeDocument/2006/relationships/image" Target="../media/image802.png"/><Relationship Id="rId589" Type="http://schemas.openxmlformats.org/officeDocument/2006/relationships/image" Target="../media/image823.png"/><Relationship Id="rId754" Type="http://schemas.openxmlformats.org/officeDocument/2006/relationships/customXml" Target="../ink/ink1591.xml"/><Relationship Id="rId796" Type="http://schemas.openxmlformats.org/officeDocument/2006/relationships/customXml" Target="../ink/ink1612.xml"/><Relationship Id="rId961" Type="http://schemas.openxmlformats.org/officeDocument/2006/relationships/image" Target="../media/image1009.png"/><Relationship Id="rId90" Type="http://schemas.openxmlformats.org/officeDocument/2006/relationships/customXml" Target="../ink/ink1257.xml"/><Relationship Id="rId186" Type="http://schemas.openxmlformats.org/officeDocument/2006/relationships/customXml" Target="../ink/ink1306.xml"/><Relationship Id="rId351" Type="http://schemas.openxmlformats.org/officeDocument/2006/relationships/image" Target="../media/image705.png"/><Relationship Id="rId393" Type="http://schemas.openxmlformats.org/officeDocument/2006/relationships/image" Target="../media/image726.png"/><Relationship Id="rId407" Type="http://schemas.openxmlformats.org/officeDocument/2006/relationships/customXml" Target="../ink/ink1417.xml"/><Relationship Id="rId449" Type="http://schemas.openxmlformats.org/officeDocument/2006/relationships/image" Target="../media/image753.png"/><Relationship Id="rId614" Type="http://schemas.openxmlformats.org/officeDocument/2006/relationships/customXml" Target="../ink/ink1521.xml"/><Relationship Id="rId656" Type="http://schemas.openxmlformats.org/officeDocument/2006/relationships/customXml" Target="../ink/ink1542.xml"/><Relationship Id="rId821" Type="http://schemas.openxmlformats.org/officeDocument/2006/relationships/image" Target="../media/image939.png"/><Relationship Id="rId863" Type="http://schemas.openxmlformats.org/officeDocument/2006/relationships/image" Target="../media/image960.png"/><Relationship Id="rId1037" Type="http://schemas.openxmlformats.org/officeDocument/2006/relationships/image" Target="../media/image1047.png"/><Relationship Id="rId1079" Type="http://schemas.openxmlformats.org/officeDocument/2006/relationships/image" Target="../media/image1068.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1444.xml"/><Relationship Id="rId516" Type="http://schemas.openxmlformats.org/officeDocument/2006/relationships/customXml" Target="../ink/ink1472.xml"/><Relationship Id="rId698" Type="http://schemas.openxmlformats.org/officeDocument/2006/relationships/customXml" Target="../ink/ink1563.xml"/><Relationship Id="rId919" Type="http://schemas.openxmlformats.org/officeDocument/2006/relationships/image" Target="../media/image988.png"/><Relationship Id="rId1090" Type="http://schemas.openxmlformats.org/officeDocument/2006/relationships/customXml" Target="../ink/ink1759.xml"/><Relationship Id="rId1104" Type="http://schemas.openxmlformats.org/officeDocument/2006/relationships/customXml" Target="../ink/ink1766.xml"/><Relationship Id="rId1146" Type="http://schemas.openxmlformats.org/officeDocument/2006/relationships/customXml" Target="../ink/ink1787.xml"/><Relationship Id="rId48" Type="http://schemas.openxmlformats.org/officeDocument/2006/relationships/customXml" Target="../ink/ink1236.xml"/><Relationship Id="rId113" Type="http://schemas.openxmlformats.org/officeDocument/2006/relationships/image" Target="../media/image587.png"/><Relationship Id="rId320" Type="http://schemas.openxmlformats.org/officeDocument/2006/relationships/customXml" Target="../ink/ink1373.xml"/><Relationship Id="rId558" Type="http://schemas.openxmlformats.org/officeDocument/2006/relationships/customXml" Target="../ink/ink1493.xml"/><Relationship Id="rId723" Type="http://schemas.openxmlformats.org/officeDocument/2006/relationships/image" Target="../media/image890.png"/><Relationship Id="rId765" Type="http://schemas.openxmlformats.org/officeDocument/2006/relationships/image" Target="../media/image911.png"/><Relationship Id="rId930" Type="http://schemas.openxmlformats.org/officeDocument/2006/relationships/customXml" Target="../ink/ink1679.xml"/><Relationship Id="rId972" Type="http://schemas.openxmlformats.org/officeDocument/2006/relationships/customXml" Target="../ink/ink1700.xml"/><Relationship Id="rId1006" Type="http://schemas.openxmlformats.org/officeDocument/2006/relationships/customXml" Target="../ink/ink1717.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1394.xml"/><Relationship Id="rId418" Type="http://schemas.openxmlformats.org/officeDocument/2006/relationships/customXml" Target="../ink/ink1423.xml"/><Relationship Id="rId625" Type="http://schemas.openxmlformats.org/officeDocument/2006/relationships/image" Target="../media/image841.png"/><Relationship Id="rId832" Type="http://schemas.openxmlformats.org/officeDocument/2006/relationships/customXml" Target="../ink/ink1630.xml"/><Relationship Id="rId1048" Type="http://schemas.openxmlformats.org/officeDocument/2006/relationships/customXml" Target="../ink/ink1738.xml"/><Relationship Id="rId222" Type="http://schemas.openxmlformats.org/officeDocument/2006/relationships/customXml" Target="../ink/ink1324.xml"/><Relationship Id="rId264" Type="http://schemas.openxmlformats.org/officeDocument/2006/relationships/customXml" Target="../ink/ink1345.xml"/><Relationship Id="rId471" Type="http://schemas.openxmlformats.org/officeDocument/2006/relationships/image" Target="../media/image764.png"/><Relationship Id="rId667" Type="http://schemas.openxmlformats.org/officeDocument/2006/relationships/image" Target="../media/image862.png"/><Relationship Id="rId874" Type="http://schemas.openxmlformats.org/officeDocument/2006/relationships/customXml" Target="../ink/ink1651.xml"/><Relationship Id="rId1115" Type="http://schemas.openxmlformats.org/officeDocument/2006/relationships/image" Target="../media/image1086.png"/><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2.png"/><Relationship Id="rId569" Type="http://schemas.openxmlformats.org/officeDocument/2006/relationships/image" Target="../media/image813.png"/><Relationship Id="rId734" Type="http://schemas.openxmlformats.org/officeDocument/2006/relationships/customXml" Target="../ink/ink1581.xml"/><Relationship Id="rId776" Type="http://schemas.openxmlformats.org/officeDocument/2006/relationships/customXml" Target="../ink/ink1602.xml"/><Relationship Id="rId941" Type="http://schemas.openxmlformats.org/officeDocument/2006/relationships/image" Target="../media/image999.png"/><Relationship Id="rId983" Type="http://schemas.openxmlformats.org/officeDocument/2006/relationships/image" Target="../media/image1020.png"/><Relationship Id="rId70" Type="http://schemas.openxmlformats.org/officeDocument/2006/relationships/customXml" Target="../ink/ink1247.xml"/><Relationship Id="rId166" Type="http://schemas.openxmlformats.org/officeDocument/2006/relationships/customXml" Target="../ink/ink1296.xml"/><Relationship Id="rId331" Type="http://schemas.openxmlformats.org/officeDocument/2006/relationships/image" Target="../media/image695.png"/><Relationship Id="rId373" Type="http://schemas.openxmlformats.org/officeDocument/2006/relationships/image" Target="../media/image716.png"/><Relationship Id="rId429" Type="http://schemas.openxmlformats.org/officeDocument/2006/relationships/image" Target="../media/image743.png"/><Relationship Id="rId580" Type="http://schemas.openxmlformats.org/officeDocument/2006/relationships/customXml" Target="../ink/ink1504.xml"/><Relationship Id="rId636" Type="http://schemas.openxmlformats.org/officeDocument/2006/relationships/customXml" Target="../ink/ink1532.xml"/><Relationship Id="rId801" Type="http://schemas.openxmlformats.org/officeDocument/2006/relationships/image" Target="../media/image929.png"/><Relationship Id="rId1017" Type="http://schemas.openxmlformats.org/officeDocument/2006/relationships/image" Target="../media/image1037.png"/><Relationship Id="rId1059" Type="http://schemas.openxmlformats.org/officeDocument/2006/relationships/image" Target="../media/image1058.png"/><Relationship Id="rId1" Type="http://schemas.openxmlformats.org/officeDocument/2006/relationships/tags" Target="../tags/tag129.xml"/><Relationship Id="rId233" Type="http://schemas.openxmlformats.org/officeDocument/2006/relationships/image" Target="../media/image646.png"/><Relationship Id="rId440" Type="http://schemas.openxmlformats.org/officeDocument/2006/relationships/customXml" Target="../ink/ink1434.xml"/><Relationship Id="rId678" Type="http://schemas.openxmlformats.org/officeDocument/2006/relationships/customXml" Target="../ink/ink1553.xml"/><Relationship Id="rId843" Type="http://schemas.openxmlformats.org/officeDocument/2006/relationships/image" Target="../media/image950.png"/><Relationship Id="rId885" Type="http://schemas.openxmlformats.org/officeDocument/2006/relationships/image" Target="../media/image971.png"/><Relationship Id="rId1070" Type="http://schemas.openxmlformats.org/officeDocument/2006/relationships/customXml" Target="../ink/ink1749.xml"/><Relationship Id="rId1126" Type="http://schemas.openxmlformats.org/officeDocument/2006/relationships/customXml" Target="../ink/ink1777.xml"/><Relationship Id="rId28" Type="http://schemas.openxmlformats.org/officeDocument/2006/relationships/customXml" Target="../ink/ink1226.xml"/><Relationship Id="rId275" Type="http://schemas.openxmlformats.org/officeDocument/2006/relationships/image" Target="../media/image667.png"/><Relationship Id="rId300" Type="http://schemas.openxmlformats.org/officeDocument/2006/relationships/customXml" Target="../ink/ink1363.xml"/><Relationship Id="rId482" Type="http://schemas.openxmlformats.org/officeDocument/2006/relationships/customXml" Target="../ink/ink1455.xml"/><Relationship Id="rId538" Type="http://schemas.openxmlformats.org/officeDocument/2006/relationships/customXml" Target="../ink/ink1483.xml"/><Relationship Id="rId703" Type="http://schemas.openxmlformats.org/officeDocument/2006/relationships/image" Target="../media/image880.png"/><Relationship Id="rId745" Type="http://schemas.openxmlformats.org/officeDocument/2006/relationships/image" Target="../media/image901.png"/><Relationship Id="rId910" Type="http://schemas.openxmlformats.org/officeDocument/2006/relationships/customXml" Target="../ink/ink1669.xml"/><Relationship Id="rId952" Type="http://schemas.openxmlformats.org/officeDocument/2006/relationships/customXml" Target="../ink/ink1690.xml"/><Relationship Id="rId81" Type="http://schemas.openxmlformats.org/officeDocument/2006/relationships/image" Target="../media/image571.png"/><Relationship Id="rId135" Type="http://schemas.openxmlformats.org/officeDocument/2006/relationships/customXml" Target="../ink/ink1280.xml"/><Relationship Id="rId177" Type="http://schemas.openxmlformats.org/officeDocument/2006/relationships/image" Target="../media/image618.png"/><Relationship Id="rId342" Type="http://schemas.openxmlformats.org/officeDocument/2006/relationships/customXml" Target="../ink/ink1384.xml"/><Relationship Id="rId384" Type="http://schemas.openxmlformats.org/officeDocument/2006/relationships/customXml" Target="../ink/ink1405.xml"/><Relationship Id="rId591" Type="http://schemas.openxmlformats.org/officeDocument/2006/relationships/image" Target="../media/image824.png"/><Relationship Id="rId605" Type="http://schemas.openxmlformats.org/officeDocument/2006/relationships/image" Target="../media/image831.png"/><Relationship Id="rId787" Type="http://schemas.openxmlformats.org/officeDocument/2006/relationships/image" Target="../media/image922.png"/><Relationship Id="rId812" Type="http://schemas.openxmlformats.org/officeDocument/2006/relationships/customXml" Target="../ink/ink1620.xml"/><Relationship Id="rId994" Type="http://schemas.openxmlformats.org/officeDocument/2006/relationships/customXml" Target="../ink/ink1711.xml"/><Relationship Id="rId1028" Type="http://schemas.openxmlformats.org/officeDocument/2006/relationships/customXml" Target="../ink/ink1728.xml"/><Relationship Id="rId202" Type="http://schemas.openxmlformats.org/officeDocument/2006/relationships/customXml" Target="../ink/ink1314.xml"/><Relationship Id="rId244" Type="http://schemas.openxmlformats.org/officeDocument/2006/relationships/customXml" Target="../ink/ink1335.xml"/><Relationship Id="rId647" Type="http://schemas.openxmlformats.org/officeDocument/2006/relationships/image" Target="../media/image852.png"/><Relationship Id="rId689" Type="http://schemas.openxmlformats.org/officeDocument/2006/relationships/image" Target="../media/image873.png"/><Relationship Id="rId854" Type="http://schemas.openxmlformats.org/officeDocument/2006/relationships/customXml" Target="../ink/ink1641.xml"/><Relationship Id="rId896" Type="http://schemas.openxmlformats.org/officeDocument/2006/relationships/customXml" Target="../ink/ink1662.xml"/><Relationship Id="rId1081" Type="http://schemas.openxmlformats.org/officeDocument/2006/relationships/image" Target="../media/image1069.png"/><Relationship Id="rId39" Type="http://schemas.openxmlformats.org/officeDocument/2006/relationships/image" Target="../media/image550.png"/><Relationship Id="rId286" Type="http://schemas.openxmlformats.org/officeDocument/2006/relationships/customXml" Target="../ink/ink1356.xml"/><Relationship Id="rId451" Type="http://schemas.openxmlformats.org/officeDocument/2006/relationships/image" Target="../media/image754.png"/><Relationship Id="rId493" Type="http://schemas.openxmlformats.org/officeDocument/2006/relationships/image" Target="../media/image775.png"/><Relationship Id="rId507" Type="http://schemas.openxmlformats.org/officeDocument/2006/relationships/image" Target="../media/image782.png"/><Relationship Id="rId549" Type="http://schemas.openxmlformats.org/officeDocument/2006/relationships/image" Target="../media/image803.png"/><Relationship Id="rId714" Type="http://schemas.openxmlformats.org/officeDocument/2006/relationships/customXml" Target="../ink/ink1571.xml"/><Relationship Id="rId756" Type="http://schemas.openxmlformats.org/officeDocument/2006/relationships/customXml" Target="../ink/ink1592.xml"/><Relationship Id="rId921" Type="http://schemas.openxmlformats.org/officeDocument/2006/relationships/image" Target="../media/image989.png"/><Relationship Id="rId1137" Type="http://schemas.openxmlformats.org/officeDocument/2006/relationships/image" Target="../media/image1097.png"/><Relationship Id="rId50" Type="http://schemas.openxmlformats.org/officeDocument/2006/relationships/customXml" Target="../ink/ink1237.xml"/><Relationship Id="rId104" Type="http://schemas.openxmlformats.org/officeDocument/2006/relationships/customXml" Target="../ink/ink1264.xml"/><Relationship Id="rId146" Type="http://schemas.openxmlformats.org/officeDocument/2006/relationships/image" Target="../media/image603.png"/><Relationship Id="rId188" Type="http://schemas.openxmlformats.org/officeDocument/2006/relationships/customXml" Target="../ink/ink1307.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1411.xml"/><Relationship Id="rId409" Type="http://schemas.openxmlformats.org/officeDocument/2006/relationships/customXml" Target="../ink/ink1418.xml"/><Relationship Id="rId560" Type="http://schemas.openxmlformats.org/officeDocument/2006/relationships/customXml" Target="../ink/ink1494.xml"/><Relationship Id="rId798" Type="http://schemas.openxmlformats.org/officeDocument/2006/relationships/customXml" Target="../ink/ink1613.xml"/><Relationship Id="rId963" Type="http://schemas.openxmlformats.org/officeDocument/2006/relationships/image" Target="../media/image1010.png"/><Relationship Id="rId1039" Type="http://schemas.openxmlformats.org/officeDocument/2006/relationships/image" Target="../media/image1048.png"/><Relationship Id="rId92" Type="http://schemas.openxmlformats.org/officeDocument/2006/relationships/customXml" Target="../ink/ink1258.xml"/><Relationship Id="rId213" Type="http://schemas.openxmlformats.org/officeDocument/2006/relationships/image" Target="../media/image636.png"/><Relationship Id="rId420" Type="http://schemas.openxmlformats.org/officeDocument/2006/relationships/customXml" Target="../ink/ink1424.xml"/><Relationship Id="rId616" Type="http://schemas.openxmlformats.org/officeDocument/2006/relationships/customXml" Target="../ink/ink1522.xml"/><Relationship Id="rId658" Type="http://schemas.openxmlformats.org/officeDocument/2006/relationships/customXml" Target="../ink/ink1543.xml"/><Relationship Id="rId823" Type="http://schemas.openxmlformats.org/officeDocument/2006/relationships/image" Target="../media/image940.png"/><Relationship Id="rId865" Type="http://schemas.openxmlformats.org/officeDocument/2006/relationships/image" Target="../media/image961.png"/><Relationship Id="rId1050" Type="http://schemas.openxmlformats.org/officeDocument/2006/relationships/customXml" Target="../ink/ink1739.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1445.xml"/><Relationship Id="rId518" Type="http://schemas.openxmlformats.org/officeDocument/2006/relationships/customXml" Target="../ink/ink1473.xml"/><Relationship Id="rId725" Type="http://schemas.openxmlformats.org/officeDocument/2006/relationships/image" Target="../media/image891.png"/><Relationship Id="rId932" Type="http://schemas.openxmlformats.org/officeDocument/2006/relationships/customXml" Target="../ink/ink1680.xml"/><Relationship Id="rId1092" Type="http://schemas.openxmlformats.org/officeDocument/2006/relationships/customXml" Target="../ink/ink1760.xml"/><Relationship Id="rId1106" Type="http://schemas.openxmlformats.org/officeDocument/2006/relationships/customXml" Target="../ink/ink1767.xml"/><Relationship Id="rId1148" Type="http://schemas.openxmlformats.org/officeDocument/2006/relationships/customXml" Target="../ink/ink1788.xml"/><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1374.xml"/><Relationship Id="rId364" Type="http://schemas.openxmlformats.org/officeDocument/2006/relationships/customXml" Target="../ink/ink1395.xml"/><Relationship Id="rId767" Type="http://schemas.openxmlformats.org/officeDocument/2006/relationships/image" Target="../media/image912.png"/><Relationship Id="rId974" Type="http://schemas.openxmlformats.org/officeDocument/2006/relationships/customXml" Target="../ink/ink1701.xml"/><Relationship Id="rId1008" Type="http://schemas.openxmlformats.org/officeDocument/2006/relationships/customXml" Target="../ink/ink1718.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4.png"/><Relationship Id="rId627" Type="http://schemas.openxmlformats.org/officeDocument/2006/relationships/image" Target="../media/image842.png"/><Relationship Id="rId669" Type="http://schemas.openxmlformats.org/officeDocument/2006/relationships/image" Target="../media/image863.png"/><Relationship Id="rId834" Type="http://schemas.openxmlformats.org/officeDocument/2006/relationships/customXml" Target="../ink/ink1631.xml"/><Relationship Id="rId876" Type="http://schemas.openxmlformats.org/officeDocument/2006/relationships/customXml" Target="../ink/ink1652.xml"/><Relationship Id="rId19" Type="http://schemas.openxmlformats.org/officeDocument/2006/relationships/image" Target="../media/image540.png"/><Relationship Id="rId224" Type="http://schemas.openxmlformats.org/officeDocument/2006/relationships/customXml" Target="../ink/ink1325.xml"/><Relationship Id="rId266" Type="http://schemas.openxmlformats.org/officeDocument/2006/relationships/customXml" Target="../ink/ink1346.xml"/><Relationship Id="rId431" Type="http://schemas.openxmlformats.org/officeDocument/2006/relationships/image" Target="../media/image744.png"/><Relationship Id="rId473" Type="http://schemas.openxmlformats.org/officeDocument/2006/relationships/image" Target="../media/image765.png"/><Relationship Id="rId529" Type="http://schemas.openxmlformats.org/officeDocument/2006/relationships/image" Target="../media/image793.png"/><Relationship Id="rId680" Type="http://schemas.openxmlformats.org/officeDocument/2006/relationships/customXml" Target="../ink/ink1554.xml"/><Relationship Id="rId736" Type="http://schemas.openxmlformats.org/officeDocument/2006/relationships/customXml" Target="../ink/ink1582.xml"/><Relationship Id="rId901" Type="http://schemas.openxmlformats.org/officeDocument/2006/relationships/image" Target="../media/image979.png"/><Relationship Id="rId1061" Type="http://schemas.openxmlformats.org/officeDocument/2006/relationships/image" Target="../media/image1059.png"/><Relationship Id="rId1117" Type="http://schemas.openxmlformats.org/officeDocument/2006/relationships/image" Target="../media/image1087.png"/><Relationship Id="rId30" Type="http://schemas.openxmlformats.org/officeDocument/2006/relationships/customXml" Target="../ink/ink1227.xml"/><Relationship Id="rId126" Type="http://schemas.openxmlformats.org/officeDocument/2006/relationships/image" Target="../media/image593.png"/><Relationship Id="rId168" Type="http://schemas.openxmlformats.org/officeDocument/2006/relationships/customXml" Target="../ink/ink1297.xml"/><Relationship Id="rId333" Type="http://schemas.openxmlformats.org/officeDocument/2006/relationships/image" Target="../media/image696.png"/><Relationship Id="rId540" Type="http://schemas.openxmlformats.org/officeDocument/2006/relationships/customXml" Target="../ink/ink1484.xml"/><Relationship Id="rId778" Type="http://schemas.openxmlformats.org/officeDocument/2006/relationships/customXml" Target="../ink/ink1603.xml"/><Relationship Id="rId943" Type="http://schemas.openxmlformats.org/officeDocument/2006/relationships/image" Target="../media/image1000.png"/><Relationship Id="rId985" Type="http://schemas.openxmlformats.org/officeDocument/2006/relationships/image" Target="../media/image1021.png"/><Relationship Id="rId1019" Type="http://schemas.openxmlformats.org/officeDocument/2006/relationships/image" Target="../media/image1038.png"/><Relationship Id="rId72" Type="http://schemas.openxmlformats.org/officeDocument/2006/relationships/customXml" Target="../ink/ink1248.xml"/><Relationship Id="rId375" Type="http://schemas.openxmlformats.org/officeDocument/2006/relationships/image" Target="../media/image717.png"/><Relationship Id="rId582" Type="http://schemas.openxmlformats.org/officeDocument/2006/relationships/customXml" Target="../ink/ink1505.xml"/><Relationship Id="rId638" Type="http://schemas.openxmlformats.org/officeDocument/2006/relationships/customXml" Target="../ink/ink1533.xml"/><Relationship Id="rId803" Type="http://schemas.openxmlformats.org/officeDocument/2006/relationships/image" Target="../media/image930.png"/><Relationship Id="rId845" Type="http://schemas.openxmlformats.org/officeDocument/2006/relationships/image" Target="../media/image951.png"/><Relationship Id="rId1030" Type="http://schemas.openxmlformats.org/officeDocument/2006/relationships/customXml" Target="../ink/ink1729.xml"/><Relationship Id="rId3" Type="http://schemas.openxmlformats.org/officeDocument/2006/relationships/notesSlide" Target="../notesSlides/notesSlide47.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9.png"/><Relationship Id="rId442" Type="http://schemas.openxmlformats.org/officeDocument/2006/relationships/customXml" Target="../ink/ink1435.xml"/><Relationship Id="rId484" Type="http://schemas.openxmlformats.org/officeDocument/2006/relationships/customXml" Target="../ink/ink1456.xml"/><Relationship Id="rId705" Type="http://schemas.openxmlformats.org/officeDocument/2006/relationships/image" Target="../media/image881.png"/><Relationship Id="rId887" Type="http://schemas.openxmlformats.org/officeDocument/2006/relationships/image" Target="../media/image972.png"/><Relationship Id="rId1072" Type="http://schemas.openxmlformats.org/officeDocument/2006/relationships/customXml" Target="../ink/ink1750.xml"/><Relationship Id="rId1128" Type="http://schemas.openxmlformats.org/officeDocument/2006/relationships/customXml" Target="../ink/ink1778.xml"/><Relationship Id="rId137" Type="http://schemas.openxmlformats.org/officeDocument/2006/relationships/customXml" Target="../ink/ink1281.xml"/><Relationship Id="rId302" Type="http://schemas.openxmlformats.org/officeDocument/2006/relationships/customXml" Target="../ink/ink1364.xml"/><Relationship Id="rId344" Type="http://schemas.openxmlformats.org/officeDocument/2006/relationships/customXml" Target="../ink/ink1385.xml"/><Relationship Id="rId691" Type="http://schemas.openxmlformats.org/officeDocument/2006/relationships/image" Target="../media/image874.png"/><Relationship Id="rId747" Type="http://schemas.openxmlformats.org/officeDocument/2006/relationships/image" Target="../media/image902.png"/><Relationship Id="rId789" Type="http://schemas.openxmlformats.org/officeDocument/2006/relationships/image" Target="../media/image923.png"/><Relationship Id="rId912" Type="http://schemas.openxmlformats.org/officeDocument/2006/relationships/customXml" Target="../ink/ink1670.xml"/><Relationship Id="rId954" Type="http://schemas.openxmlformats.org/officeDocument/2006/relationships/customXml" Target="../ink/ink1691.xml"/><Relationship Id="rId996" Type="http://schemas.openxmlformats.org/officeDocument/2006/relationships/customXml" Target="../ink/ink1712.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1406.xml"/><Relationship Id="rId551" Type="http://schemas.openxmlformats.org/officeDocument/2006/relationships/image" Target="../media/image804.png"/><Relationship Id="rId593" Type="http://schemas.openxmlformats.org/officeDocument/2006/relationships/image" Target="../media/image825.png"/><Relationship Id="rId607" Type="http://schemas.openxmlformats.org/officeDocument/2006/relationships/image" Target="../media/image832.png"/><Relationship Id="rId649" Type="http://schemas.openxmlformats.org/officeDocument/2006/relationships/image" Target="../media/image853.png"/><Relationship Id="rId814" Type="http://schemas.openxmlformats.org/officeDocument/2006/relationships/customXml" Target="../ink/ink1621.xml"/><Relationship Id="rId856" Type="http://schemas.openxmlformats.org/officeDocument/2006/relationships/customXml" Target="../ink/ink1642.xml"/><Relationship Id="rId190" Type="http://schemas.openxmlformats.org/officeDocument/2006/relationships/customXml" Target="../ink/ink1308.xml"/><Relationship Id="rId204" Type="http://schemas.openxmlformats.org/officeDocument/2006/relationships/customXml" Target="../ink/ink1315.xml"/><Relationship Id="rId246" Type="http://schemas.openxmlformats.org/officeDocument/2006/relationships/customXml" Target="../ink/ink1336.xml"/><Relationship Id="rId288" Type="http://schemas.openxmlformats.org/officeDocument/2006/relationships/customXml" Target="../ink/ink1357.xml"/><Relationship Id="rId411" Type="http://schemas.openxmlformats.org/officeDocument/2006/relationships/image" Target="../media/image734.png"/><Relationship Id="rId453" Type="http://schemas.openxmlformats.org/officeDocument/2006/relationships/image" Target="../media/image755.png"/><Relationship Id="rId509" Type="http://schemas.openxmlformats.org/officeDocument/2006/relationships/image" Target="../media/image783.png"/><Relationship Id="rId660" Type="http://schemas.openxmlformats.org/officeDocument/2006/relationships/customXml" Target="../ink/ink1544.xml"/><Relationship Id="rId898" Type="http://schemas.openxmlformats.org/officeDocument/2006/relationships/customXml" Target="../ink/ink1663.xml"/><Relationship Id="rId1041" Type="http://schemas.openxmlformats.org/officeDocument/2006/relationships/image" Target="../media/image1049.png"/><Relationship Id="rId1083" Type="http://schemas.openxmlformats.org/officeDocument/2006/relationships/image" Target="../media/image1070.png"/><Relationship Id="rId1139" Type="http://schemas.openxmlformats.org/officeDocument/2006/relationships/image" Target="../media/image1098.png"/><Relationship Id="rId106" Type="http://schemas.openxmlformats.org/officeDocument/2006/relationships/customXml" Target="../ink/ink1265.xml"/><Relationship Id="rId313" Type="http://schemas.openxmlformats.org/officeDocument/2006/relationships/image" Target="../media/image686.png"/><Relationship Id="rId495" Type="http://schemas.openxmlformats.org/officeDocument/2006/relationships/image" Target="../media/image776.png"/><Relationship Id="rId716" Type="http://schemas.openxmlformats.org/officeDocument/2006/relationships/customXml" Target="../ink/ink1572.xml"/><Relationship Id="rId758" Type="http://schemas.openxmlformats.org/officeDocument/2006/relationships/customXml" Target="../ink/ink1593.xml"/><Relationship Id="rId923" Type="http://schemas.openxmlformats.org/officeDocument/2006/relationships/image" Target="../media/image990.png"/><Relationship Id="rId965" Type="http://schemas.openxmlformats.org/officeDocument/2006/relationships/image" Target="../media/image1011.png"/><Relationship Id="rId10" Type="http://schemas.openxmlformats.org/officeDocument/2006/relationships/customXml" Target="../ink/ink1217.xml"/><Relationship Id="rId52" Type="http://schemas.openxmlformats.org/officeDocument/2006/relationships/customXml" Target="../ink/ink1238.xml"/><Relationship Id="rId94" Type="http://schemas.openxmlformats.org/officeDocument/2006/relationships/customXml" Target="../ink/ink1259.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1412.xml"/><Relationship Id="rId520" Type="http://schemas.openxmlformats.org/officeDocument/2006/relationships/customXml" Target="../ink/ink1474.xml"/><Relationship Id="rId562" Type="http://schemas.openxmlformats.org/officeDocument/2006/relationships/customXml" Target="../ink/ink1495.xml"/><Relationship Id="rId618" Type="http://schemas.openxmlformats.org/officeDocument/2006/relationships/customXml" Target="../ink/ink1523.xml"/><Relationship Id="rId825" Type="http://schemas.openxmlformats.org/officeDocument/2006/relationships/image" Target="../media/image941.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1425.xml"/><Relationship Id="rId464" Type="http://schemas.openxmlformats.org/officeDocument/2006/relationships/customXml" Target="../ink/ink1446.xml"/><Relationship Id="rId867" Type="http://schemas.openxmlformats.org/officeDocument/2006/relationships/image" Target="../media/image962.png"/><Relationship Id="rId1010" Type="http://schemas.openxmlformats.org/officeDocument/2006/relationships/customXml" Target="../ink/ink1719.xml"/><Relationship Id="rId1052" Type="http://schemas.openxmlformats.org/officeDocument/2006/relationships/customXml" Target="../ink/ink1740.xml"/><Relationship Id="rId1094" Type="http://schemas.openxmlformats.org/officeDocument/2006/relationships/customXml" Target="../ink/ink1761.xml"/><Relationship Id="rId1108" Type="http://schemas.openxmlformats.org/officeDocument/2006/relationships/customXml" Target="../ink/ink1768.xml"/><Relationship Id="rId299" Type="http://schemas.openxmlformats.org/officeDocument/2006/relationships/image" Target="../media/image679.png"/><Relationship Id="rId727" Type="http://schemas.openxmlformats.org/officeDocument/2006/relationships/image" Target="../media/image892.png"/><Relationship Id="rId934" Type="http://schemas.openxmlformats.org/officeDocument/2006/relationships/customXml" Target="../ink/ink1681.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1396.xml"/><Relationship Id="rId573" Type="http://schemas.openxmlformats.org/officeDocument/2006/relationships/image" Target="../media/image815.png"/><Relationship Id="rId780" Type="http://schemas.openxmlformats.org/officeDocument/2006/relationships/customXml" Target="../ink/ink1604.xml"/><Relationship Id="rId226" Type="http://schemas.openxmlformats.org/officeDocument/2006/relationships/customXml" Target="../ink/ink1326.xml"/><Relationship Id="rId433" Type="http://schemas.openxmlformats.org/officeDocument/2006/relationships/image" Target="../media/image745.png"/><Relationship Id="rId878" Type="http://schemas.openxmlformats.org/officeDocument/2006/relationships/customXml" Target="../ink/ink1653.xml"/><Relationship Id="rId1063" Type="http://schemas.openxmlformats.org/officeDocument/2006/relationships/image" Target="../media/image1060.png"/><Relationship Id="rId640" Type="http://schemas.openxmlformats.org/officeDocument/2006/relationships/customXml" Target="../ink/ink1534.xml"/><Relationship Id="rId738" Type="http://schemas.openxmlformats.org/officeDocument/2006/relationships/customXml" Target="../ink/ink1583.xml"/><Relationship Id="rId945" Type="http://schemas.openxmlformats.org/officeDocument/2006/relationships/image" Target="../media/image1001.png"/><Relationship Id="rId74" Type="http://schemas.openxmlformats.org/officeDocument/2006/relationships/customXml" Target="../ink/ink1249.xml"/><Relationship Id="rId377" Type="http://schemas.openxmlformats.org/officeDocument/2006/relationships/image" Target="../media/image718.png"/><Relationship Id="rId500" Type="http://schemas.openxmlformats.org/officeDocument/2006/relationships/customXml" Target="../ink/ink1464.xml"/><Relationship Id="rId584" Type="http://schemas.openxmlformats.org/officeDocument/2006/relationships/customXml" Target="../ink/ink1506.xml"/><Relationship Id="rId805" Type="http://schemas.openxmlformats.org/officeDocument/2006/relationships/image" Target="../media/image931.png"/><Relationship Id="rId1130" Type="http://schemas.openxmlformats.org/officeDocument/2006/relationships/customXml" Target="../ink/ink1779.xml"/><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24.png"/><Relationship Id="rId889" Type="http://schemas.openxmlformats.org/officeDocument/2006/relationships/image" Target="../media/image973.png"/><Relationship Id="rId1074" Type="http://schemas.openxmlformats.org/officeDocument/2006/relationships/customXml" Target="../ink/ink1751.xml"/><Relationship Id="rId444" Type="http://schemas.openxmlformats.org/officeDocument/2006/relationships/customXml" Target="../ink/ink1436.xml"/><Relationship Id="rId651" Type="http://schemas.openxmlformats.org/officeDocument/2006/relationships/image" Target="../media/image854.png"/><Relationship Id="rId749" Type="http://schemas.openxmlformats.org/officeDocument/2006/relationships/image" Target="../media/image903.png"/><Relationship Id="rId290" Type="http://schemas.openxmlformats.org/officeDocument/2006/relationships/customXml" Target="../ink/ink1358.xml"/><Relationship Id="rId304" Type="http://schemas.openxmlformats.org/officeDocument/2006/relationships/customXml" Target="../ink/ink1365.xml"/><Relationship Id="rId388" Type="http://schemas.openxmlformats.org/officeDocument/2006/relationships/customXml" Target="../ink/ink1407.xml"/><Relationship Id="rId511" Type="http://schemas.openxmlformats.org/officeDocument/2006/relationships/image" Target="../media/image784.png"/><Relationship Id="rId609" Type="http://schemas.openxmlformats.org/officeDocument/2006/relationships/image" Target="../media/image833.png"/><Relationship Id="rId956" Type="http://schemas.openxmlformats.org/officeDocument/2006/relationships/customXml" Target="../ink/ink1692.xml"/><Relationship Id="rId1141" Type="http://schemas.openxmlformats.org/officeDocument/2006/relationships/image" Target="../media/image1099.png"/><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6.png"/><Relationship Id="rId816" Type="http://schemas.openxmlformats.org/officeDocument/2006/relationships/customXml" Target="../ink/ink1622.xml"/><Relationship Id="rId1001" Type="http://schemas.openxmlformats.org/officeDocument/2006/relationships/image" Target="../media/image1029.png"/><Relationship Id="rId248" Type="http://schemas.openxmlformats.org/officeDocument/2006/relationships/customXml" Target="../ink/ink1337.xml"/><Relationship Id="rId455" Type="http://schemas.openxmlformats.org/officeDocument/2006/relationships/image" Target="../media/image756.png"/><Relationship Id="rId662" Type="http://schemas.openxmlformats.org/officeDocument/2006/relationships/customXml" Target="../ink/ink1545.xml"/><Relationship Id="rId1085" Type="http://schemas.openxmlformats.org/officeDocument/2006/relationships/image" Target="../media/image1071.png"/><Relationship Id="rId12" Type="http://schemas.openxmlformats.org/officeDocument/2006/relationships/customXml" Target="../ink/ink1218.xml"/><Relationship Id="rId108" Type="http://schemas.openxmlformats.org/officeDocument/2006/relationships/customXml" Target="../ink/ink1266.xml"/><Relationship Id="rId315" Type="http://schemas.openxmlformats.org/officeDocument/2006/relationships/image" Target="../media/image687.png"/><Relationship Id="rId522" Type="http://schemas.openxmlformats.org/officeDocument/2006/relationships/customXml" Target="../ink/ink1475.xml"/><Relationship Id="rId967" Type="http://schemas.openxmlformats.org/officeDocument/2006/relationships/image" Target="../media/image1012.png"/><Relationship Id="rId96" Type="http://schemas.openxmlformats.org/officeDocument/2006/relationships/customXml" Target="../ink/ink1260.xml"/><Relationship Id="rId161" Type="http://schemas.openxmlformats.org/officeDocument/2006/relationships/image" Target="../media/image610.png"/><Relationship Id="rId399" Type="http://schemas.openxmlformats.org/officeDocument/2006/relationships/customXml" Target="../ink/ink1413.xml"/><Relationship Id="rId827" Type="http://schemas.openxmlformats.org/officeDocument/2006/relationships/image" Target="../media/image942.png"/><Relationship Id="rId1012" Type="http://schemas.openxmlformats.org/officeDocument/2006/relationships/customXml" Target="../ink/ink1720.xml"/><Relationship Id="rId259" Type="http://schemas.openxmlformats.org/officeDocument/2006/relationships/image" Target="../media/image659.png"/><Relationship Id="rId466" Type="http://schemas.openxmlformats.org/officeDocument/2006/relationships/customXml" Target="../ink/ink1447.xml"/><Relationship Id="rId673" Type="http://schemas.openxmlformats.org/officeDocument/2006/relationships/image" Target="../media/image865.png"/><Relationship Id="rId880" Type="http://schemas.openxmlformats.org/officeDocument/2006/relationships/customXml" Target="../ink/ink1654.xml"/><Relationship Id="rId1096" Type="http://schemas.openxmlformats.org/officeDocument/2006/relationships/customXml" Target="../ink/ink1762.xml"/><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1376.xml"/><Relationship Id="rId533" Type="http://schemas.openxmlformats.org/officeDocument/2006/relationships/image" Target="../media/image795.png"/><Relationship Id="rId978" Type="http://schemas.openxmlformats.org/officeDocument/2006/relationships/customXml" Target="../ink/ink1703.xml"/><Relationship Id="rId740" Type="http://schemas.openxmlformats.org/officeDocument/2006/relationships/customXml" Target="../ink/ink1584.xml"/><Relationship Id="rId838" Type="http://schemas.openxmlformats.org/officeDocument/2006/relationships/customXml" Target="../ink/ink1633.xml"/><Relationship Id="rId1023" Type="http://schemas.openxmlformats.org/officeDocument/2006/relationships/image" Target="../media/image1040.png"/><Relationship Id="rId172" Type="http://schemas.openxmlformats.org/officeDocument/2006/relationships/customXml" Target="../ink/ink1299.xml"/><Relationship Id="rId477" Type="http://schemas.openxmlformats.org/officeDocument/2006/relationships/image" Target="../media/image767.png"/><Relationship Id="rId600" Type="http://schemas.openxmlformats.org/officeDocument/2006/relationships/customXml" Target="../ink/ink1514.xml"/><Relationship Id="rId684" Type="http://schemas.openxmlformats.org/officeDocument/2006/relationships/customXml" Target="../ink/ink1556.xml"/><Relationship Id="rId337" Type="http://schemas.openxmlformats.org/officeDocument/2006/relationships/image" Target="../media/image698.png"/><Relationship Id="rId891" Type="http://schemas.openxmlformats.org/officeDocument/2006/relationships/image" Target="../media/image974.png"/><Relationship Id="rId905" Type="http://schemas.openxmlformats.org/officeDocument/2006/relationships/image" Target="../media/image981.png"/><Relationship Id="rId989" Type="http://schemas.openxmlformats.org/officeDocument/2006/relationships/image" Target="../media/image1023.png"/><Relationship Id="rId34" Type="http://schemas.openxmlformats.org/officeDocument/2006/relationships/customXml" Target="../ink/ink1229.xml"/><Relationship Id="rId544" Type="http://schemas.openxmlformats.org/officeDocument/2006/relationships/customXml" Target="../ink/ink1486.xml"/><Relationship Id="rId751" Type="http://schemas.openxmlformats.org/officeDocument/2006/relationships/image" Target="../media/image904.png"/><Relationship Id="rId849" Type="http://schemas.openxmlformats.org/officeDocument/2006/relationships/image" Target="../media/image953.png"/><Relationship Id="rId183" Type="http://schemas.openxmlformats.org/officeDocument/2006/relationships/image" Target="../media/image621.png"/><Relationship Id="rId390" Type="http://schemas.openxmlformats.org/officeDocument/2006/relationships/customXml" Target="../ink/ink1408.xml"/><Relationship Id="rId404" Type="http://schemas.openxmlformats.org/officeDocument/2006/relationships/image" Target="../media/image731.png"/><Relationship Id="rId611" Type="http://schemas.openxmlformats.org/officeDocument/2006/relationships/image" Target="../media/image834.png"/><Relationship Id="rId1034" Type="http://schemas.openxmlformats.org/officeDocument/2006/relationships/customXml" Target="../ink/ink1731.xml"/><Relationship Id="rId250" Type="http://schemas.openxmlformats.org/officeDocument/2006/relationships/customXml" Target="../ink/ink1338.xml"/><Relationship Id="rId488" Type="http://schemas.openxmlformats.org/officeDocument/2006/relationships/customXml" Target="../ink/ink1458.xml"/><Relationship Id="rId695" Type="http://schemas.openxmlformats.org/officeDocument/2006/relationships/image" Target="../media/image876.png"/><Relationship Id="rId709" Type="http://schemas.openxmlformats.org/officeDocument/2006/relationships/image" Target="../media/image883.png"/><Relationship Id="rId916" Type="http://schemas.openxmlformats.org/officeDocument/2006/relationships/customXml" Target="../ink/ink1672.xml"/><Relationship Id="rId1101" Type="http://schemas.openxmlformats.org/officeDocument/2006/relationships/image" Target="../media/image1079.png"/><Relationship Id="rId45" Type="http://schemas.openxmlformats.org/officeDocument/2006/relationships/image" Target="../media/image553.png"/><Relationship Id="rId110" Type="http://schemas.openxmlformats.org/officeDocument/2006/relationships/customXml" Target="../ink/ink1267.xml"/><Relationship Id="rId348" Type="http://schemas.openxmlformats.org/officeDocument/2006/relationships/customXml" Target="../ink/ink1387.xml"/><Relationship Id="rId555" Type="http://schemas.openxmlformats.org/officeDocument/2006/relationships/image" Target="../media/image806.png"/><Relationship Id="rId762" Type="http://schemas.openxmlformats.org/officeDocument/2006/relationships/customXml" Target="../ink/ink1595.xml"/><Relationship Id="rId194" Type="http://schemas.openxmlformats.org/officeDocument/2006/relationships/customXml" Target="../ink/ink1310.xml"/><Relationship Id="rId208" Type="http://schemas.openxmlformats.org/officeDocument/2006/relationships/customXml" Target="../ink/ink1317.xml"/><Relationship Id="rId415" Type="http://schemas.openxmlformats.org/officeDocument/2006/relationships/image" Target="../media/image736.png"/><Relationship Id="rId622" Type="http://schemas.openxmlformats.org/officeDocument/2006/relationships/customXml" Target="../ink/ink1525.xml"/><Relationship Id="rId1045" Type="http://schemas.openxmlformats.org/officeDocument/2006/relationships/image" Target="../media/image1051.png"/><Relationship Id="rId261" Type="http://schemas.openxmlformats.org/officeDocument/2006/relationships/image" Target="../media/image660.png"/><Relationship Id="rId499" Type="http://schemas.openxmlformats.org/officeDocument/2006/relationships/image" Target="../media/image778.png"/><Relationship Id="rId927" Type="http://schemas.openxmlformats.org/officeDocument/2006/relationships/image" Target="../media/image992.png"/><Relationship Id="rId1112" Type="http://schemas.openxmlformats.org/officeDocument/2006/relationships/customXml" Target="../ink/ink1770.xml"/><Relationship Id="rId56" Type="http://schemas.openxmlformats.org/officeDocument/2006/relationships/customXml" Target="../ink/ink1240.xml"/><Relationship Id="rId359" Type="http://schemas.openxmlformats.org/officeDocument/2006/relationships/image" Target="../media/image709.png"/><Relationship Id="rId566" Type="http://schemas.openxmlformats.org/officeDocument/2006/relationships/customXml" Target="../ink/ink1497.xml"/><Relationship Id="rId773" Type="http://schemas.openxmlformats.org/officeDocument/2006/relationships/image" Target="../media/image915.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1427.xml"/><Relationship Id="rId633" Type="http://schemas.openxmlformats.org/officeDocument/2006/relationships/image" Target="../media/image845.png"/><Relationship Id="rId980" Type="http://schemas.openxmlformats.org/officeDocument/2006/relationships/customXml" Target="../ink/ink1704.xml"/><Relationship Id="rId1056" Type="http://schemas.openxmlformats.org/officeDocument/2006/relationships/customXml" Target="../ink/ink1742.xml"/><Relationship Id="rId840" Type="http://schemas.openxmlformats.org/officeDocument/2006/relationships/customXml" Target="../ink/ink1634.xml"/><Relationship Id="rId938" Type="http://schemas.openxmlformats.org/officeDocument/2006/relationships/customXml" Target="../ink/ink1683.xml"/><Relationship Id="rId67" Type="http://schemas.openxmlformats.org/officeDocument/2006/relationships/image" Target="../media/image564.png"/><Relationship Id="rId272" Type="http://schemas.openxmlformats.org/officeDocument/2006/relationships/customXml" Target="../ink/ink1349.xml"/><Relationship Id="rId577" Type="http://schemas.openxmlformats.org/officeDocument/2006/relationships/image" Target="../media/image817.png"/><Relationship Id="rId700" Type="http://schemas.openxmlformats.org/officeDocument/2006/relationships/customXml" Target="../ink/ink1564.xml"/><Relationship Id="rId1123" Type="http://schemas.openxmlformats.org/officeDocument/2006/relationships/image" Target="../media/image1090.png"/><Relationship Id="rId132" Type="http://schemas.openxmlformats.org/officeDocument/2006/relationships/image" Target="../media/image596.png"/><Relationship Id="rId784" Type="http://schemas.openxmlformats.org/officeDocument/2006/relationships/customXml" Target="../ink/ink1606.xml"/><Relationship Id="rId991" Type="http://schemas.openxmlformats.org/officeDocument/2006/relationships/image" Target="../media/image1024.png"/><Relationship Id="rId1067" Type="http://schemas.openxmlformats.org/officeDocument/2006/relationships/image" Target="../media/image1062.png"/><Relationship Id="rId437" Type="http://schemas.openxmlformats.org/officeDocument/2006/relationships/image" Target="../media/image747.png"/><Relationship Id="rId644" Type="http://schemas.openxmlformats.org/officeDocument/2006/relationships/customXml" Target="../ink/ink1536.xml"/><Relationship Id="rId851" Type="http://schemas.openxmlformats.org/officeDocument/2006/relationships/image" Target="../media/image954.png"/><Relationship Id="rId283" Type="http://schemas.openxmlformats.org/officeDocument/2006/relationships/image" Target="../media/image671.png"/><Relationship Id="rId490" Type="http://schemas.openxmlformats.org/officeDocument/2006/relationships/customXml" Target="../ink/ink1459.xml"/><Relationship Id="rId504" Type="http://schemas.openxmlformats.org/officeDocument/2006/relationships/customXml" Target="../ink/ink1466.xml"/><Relationship Id="rId711" Type="http://schemas.openxmlformats.org/officeDocument/2006/relationships/image" Target="../media/image884.png"/><Relationship Id="rId949" Type="http://schemas.openxmlformats.org/officeDocument/2006/relationships/image" Target="../media/image1003.png"/><Relationship Id="rId1134" Type="http://schemas.openxmlformats.org/officeDocument/2006/relationships/customXml" Target="../ink/ink1781.xml"/><Relationship Id="rId78" Type="http://schemas.openxmlformats.org/officeDocument/2006/relationships/customXml" Target="../ink/ink1251.xml"/><Relationship Id="rId143" Type="http://schemas.openxmlformats.org/officeDocument/2006/relationships/customXml" Target="../ink/ink1284.xml"/><Relationship Id="rId350" Type="http://schemas.openxmlformats.org/officeDocument/2006/relationships/customXml" Target="../ink/ink1388.xml"/><Relationship Id="rId588" Type="http://schemas.openxmlformats.org/officeDocument/2006/relationships/customXml" Target="../ink/ink1508.xml"/><Relationship Id="rId795" Type="http://schemas.openxmlformats.org/officeDocument/2006/relationships/image" Target="../media/image926.png"/><Relationship Id="rId809" Type="http://schemas.openxmlformats.org/officeDocument/2006/relationships/image" Target="../media/image933.png"/><Relationship Id="rId9" Type="http://schemas.openxmlformats.org/officeDocument/2006/relationships/image" Target="../media/image536.png"/><Relationship Id="rId210" Type="http://schemas.openxmlformats.org/officeDocument/2006/relationships/customXml" Target="../ink/ink1318.xml"/><Relationship Id="rId448" Type="http://schemas.openxmlformats.org/officeDocument/2006/relationships/customXml" Target="../ink/ink1438.xml"/><Relationship Id="rId655" Type="http://schemas.openxmlformats.org/officeDocument/2006/relationships/image" Target="../media/image856.png"/><Relationship Id="rId862" Type="http://schemas.openxmlformats.org/officeDocument/2006/relationships/customXml" Target="../ink/ink1645.xml"/><Relationship Id="rId1078" Type="http://schemas.openxmlformats.org/officeDocument/2006/relationships/customXml" Target="../ink/ink1753.xml"/><Relationship Id="rId294" Type="http://schemas.openxmlformats.org/officeDocument/2006/relationships/customXml" Target="../ink/ink1360.xml"/><Relationship Id="rId308" Type="http://schemas.openxmlformats.org/officeDocument/2006/relationships/customXml" Target="../ink/ink1367.xml"/><Relationship Id="rId515" Type="http://schemas.openxmlformats.org/officeDocument/2006/relationships/image" Target="../media/image786.png"/><Relationship Id="rId722" Type="http://schemas.openxmlformats.org/officeDocument/2006/relationships/customXml" Target="../ink/ink1575.xml"/><Relationship Id="rId1145" Type="http://schemas.openxmlformats.org/officeDocument/2006/relationships/image" Target="../media/image1101.png"/><Relationship Id="rId89" Type="http://schemas.openxmlformats.org/officeDocument/2006/relationships/image" Target="../media/image575.png"/><Relationship Id="rId154" Type="http://schemas.openxmlformats.org/officeDocument/2006/relationships/customXml" Target="../ink/ink1290.xml"/><Relationship Id="rId361" Type="http://schemas.openxmlformats.org/officeDocument/2006/relationships/image" Target="../media/image710.png"/><Relationship Id="rId599" Type="http://schemas.openxmlformats.org/officeDocument/2006/relationships/image" Target="../media/image828.png"/><Relationship Id="rId1005" Type="http://schemas.openxmlformats.org/officeDocument/2006/relationships/image" Target="../media/image1031.png"/><Relationship Id="rId459" Type="http://schemas.openxmlformats.org/officeDocument/2006/relationships/image" Target="../media/image758.png"/><Relationship Id="rId666" Type="http://schemas.openxmlformats.org/officeDocument/2006/relationships/customXml" Target="../ink/ink1547.xml"/><Relationship Id="rId873" Type="http://schemas.openxmlformats.org/officeDocument/2006/relationships/image" Target="../media/image965.png"/><Relationship Id="rId1089" Type="http://schemas.openxmlformats.org/officeDocument/2006/relationships/image" Target="../media/image1073.png"/><Relationship Id="rId16" Type="http://schemas.openxmlformats.org/officeDocument/2006/relationships/customXml" Target="../ink/ink1220.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1477.xml"/><Relationship Id="rId733" Type="http://schemas.openxmlformats.org/officeDocument/2006/relationships/image" Target="../media/image895.png"/><Relationship Id="rId940" Type="http://schemas.openxmlformats.org/officeDocument/2006/relationships/customXml" Target="../ink/ink1684.xml"/><Relationship Id="rId1016" Type="http://schemas.openxmlformats.org/officeDocument/2006/relationships/customXml" Target="../ink/ink1722.xml"/><Relationship Id="rId165" Type="http://schemas.openxmlformats.org/officeDocument/2006/relationships/image" Target="../media/image612.png"/><Relationship Id="rId372" Type="http://schemas.openxmlformats.org/officeDocument/2006/relationships/customXml" Target="../ink/ink1399.xml"/><Relationship Id="rId677" Type="http://schemas.openxmlformats.org/officeDocument/2006/relationships/image" Target="../media/image867.png"/><Relationship Id="rId800" Type="http://schemas.openxmlformats.org/officeDocument/2006/relationships/customXml" Target="../ink/ink1614.xml"/><Relationship Id="rId232" Type="http://schemas.openxmlformats.org/officeDocument/2006/relationships/customXml" Target="../ink/ink1329.xml"/><Relationship Id="rId884" Type="http://schemas.openxmlformats.org/officeDocument/2006/relationships/customXml" Target="../ink/ink1656.xml"/><Relationship Id="rId27" Type="http://schemas.openxmlformats.org/officeDocument/2006/relationships/image" Target="../media/image544.png"/><Relationship Id="rId537" Type="http://schemas.openxmlformats.org/officeDocument/2006/relationships/image" Target="../media/image797.png"/><Relationship Id="rId744" Type="http://schemas.openxmlformats.org/officeDocument/2006/relationships/customXml" Target="../ink/ink1586.xml"/><Relationship Id="rId951" Type="http://schemas.openxmlformats.org/officeDocument/2006/relationships/image" Target="../media/image1004.png"/><Relationship Id="rId80" Type="http://schemas.openxmlformats.org/officeDocument/2006/relationships/customXml" Target="../ink/ink1252.xml"/><Relationship Id="rId176" Type="http://schemas.openxmlformats.org/officeDocument/2006/relationships/customXml" Target="../ink/ink1301.xml"/><Relationship Id="rId383" Type="http://schemas.openxmlformats.org/officeDocument/2006/relationships/image" Target="../media/image721.png"/><Relationship Id="rId590" Type="http://schemas.openxmlformats.org/officeDocument/2006/relationships/customXml" Target="../ink/ink1509.xml"/><Relationship Id="rId604" Type="http://schemas.openxmlformats.org/officeDocument/2006/relationships/customXml" Target="../ink/ink1516.xml"/><Relationship Id="rId811" Type="http://schemas.openxmlformats.org/officeDocument/2006/relationships/image" Target="../media/image934.png"/><Relationship Id="rId1027" Type="http://schemas.openxmlformats.org/officeDocument/2006/relationships/image" Target="../media/image1042.png"/><Relationship Id="rId243" Type="http://schemas.openxmlformats.org/officeDocument/2006/relationships/image" Target="../media/image651.png"/><Relationship Id="rId450" Type="http://schemas.openxmlformats.org/officeDocument/2006/relationships/customXml" Target="../ink/ink1439.xml"/><Relationship Id="rId688" Type="http://schemas.openxmlformats.org/officeDocument/2006/relationships/customXml" Target="../ink/ink1558.xml"/><Relationship Id="rId895" Type="http://schemas.openxmlformats.org/officeDocument/2006/relationships/image" Target="../media/image976.png"/><Relationship Id="rId909" Type="http://schemas.openxmlformats.org/officeDocument/2006/relationships/image" Target="../media/image983.png"/><Relationship Id="rId1080" Type="http://schemas.openxmlformats.org/officeDocument/2006/relationships/customXml" Target="../ink/ink1754.xml"/><Relationship Id="rId38" Type="http://schemas.openxmlformats.org/officeDocument/2006/relationships/customXml" Target="../ink/ink1231.xml"/><Relationship Id="rId103" Type="http://schemas.openxmlformats.org/officeDocument/2006/relationships/image" Target="../media/image582.png"/><Relationship Id="rId310" Type="http://schemas.openxmlformats.org/officeDocument/2006/relationships/customXml" Target="../ink/ink1368.xml"/><Relationship Id="rId548" Type="http://schemas.openxmlformats.org/officeDocument/2006/relationships/customXml" Target="../ink/ink1488.xml"/><Relationship Id="rId755" Type="http://schemas.openxmlformats.org/officeDocument/2006/relationships/image" Target="../media/image906.png"/><Relationship Id="rId962" Type="http://schemas.openxmlformats.org/officeDocument/2006/relationships/customXml" Target="../ink/ink1695.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customXml" Target="../ink/ink1410.xml"/><Relationship Id="rId408" Type="http://schemas.openxmlformats.org/officeDocument/2006/relationships/image" Target="../media/image733.png"/><Relationship Id="rId615" Type="http://schemas.openxmlformats.org/officeDocument/2006/relationships/image" Target="../media/image836.png"/><Relationship Id="rId822" Type="http://schemas.openxmlformats.org/officeDocument/2006/relationships/customXml" Target="../ink/ink1625.xml"/><Relationship Id="rId1038" Type="http://schemas.openxmlformats.org/officeDocument/2006/relationships/customXml" Target="../ink/ink1733.xml"/><Relationship Id="rId254" Type="http://schemas.openxmlformats.org/officeDocument/2006/relationships/customXml" Target="../ink/ink1340.xml"/><Relationship Id="rId699" Type="http://schemas.openxmlformats.org/officeDocument/2006/relationships/image" Target="../media/image878.png"/><Relationship Id="rId1091" Type="http://schemas.openxmlformats.org/officeDocument/2006/relationships/image" Target="../media/image1074.png"/><Relationship Id="rId1105" Type="http://schemas.openxmlformats.org/officeDocument/2006/relationships/image" Target="../media/image1081.png"/><Relationship Id="rId49" Type="http://schemas.openxmlformats.org/officeDocument/2006/relationships/image" Target="../media/image555.png"/><Relationship Id="rId114" Type="http://schemas.openxmlformats.org/officeDocument/2006/relationships/customXml" Target="../ink/ink1269.xml"/><Relationship Id="rId461" Type="http://schemas.openxmlformats.org/officeDocument/2006/relationships/image" Target="../media/image759.png"/><Relationship Id="rId559" Type="http://schemas.openxmlformats.org/officeDocument/2006/relationships/image" Target="../media/image808.png"/><Relationship Id="rId766" Type="http://schemas.openxmlformats.org/officeDocument/2006/relationships/customXml" Target="../ink/ink1597.xml"/><Relationship Id="rId198" Type="http://schemas.openxmlformats.org/officeDocument/2006/relationships/customXml" Target="../ink/ink1312.xml"/><Relationship Id="rId321" Type="http://schemas.openxmlformats.org/officeDocument/2006/relationships/image" Target="../media/image690.png"/><Relationship Id="rId419" Type="http://schemas.openxmlformats.org/officeDocument/2006/relationships/image" Target="../media/image738.png"/><Relationship Id="rId626" Type="http://schemas.openxmlformats.org/officeDocument/2006/relationships/customXml" Target="../ink/ink1527.xml"/><Relationship Id="rId973" Type="http://schemas.openxmlformats.org/officeDocument/2006/relationships/image" Target="../media/image1015.png"/><Relationship Id="rId1049" Type="http://schemas.openxmlformats.org/officeDocument/2006/relationships/image" Target="../media/image1053.png"/><Relationship Id="rId833" Type="http://schemas.openxmlformats.org/officeDocument/2006/relationships/image" Target="../media/image945.png"/><Relationship Id="rId1116" Type="http://schemas.openxmlformats.org/officeDocument/2006/relationships/customXml" Target="../ink/ink1772.xml"/><Relationship Id="rId265" Type="http://schemas.openxmlformats.org/officeDocument/2006/relationships/image" Target="../media/image662.png"/><Relationship Id="rId472" Type="http://schemas.openxmlformats.org/officeDocument/2006/relationships/customXml" Target="../ink/ink1450.xml"/><Relationship Id="rId900" Type="http://schemas.openxmlformats.org/officeDocument/2006/relationships/customXml" Target="../ink/ink1664.xml"/><Relationship Id="rId125" Type="http://schemas.openxmlformats.org/officeDocument/2006/relationships/customXml" Target="../ink/ink1275.xml"/><Relationship Id="rId332" Type="http://schemas.openxmlformats.org/officeDocument/2006/relationships/customXml" Target="../ink/ink1379.xml"/><Relationship Id="rId777" Type="http://schemas.openxmlformats.org/officeDocument/2006/relationships/image" Target="../media/image917.png"/><Relationship Id="rId984" Type="http://schemas.openxmlformats.org/officeDocument/2006/relationships/customXml" Target="../ink/ink1706.xml"/><Relationship Id="rId637" Type="http://schemas.openxmlformats.org/officeDocument/2006/relationships/image" Target="../media/image847.png"/><Relationship Id="rId844" Type="http://schemas.openxmlformats.org/officeDocument/2006/relationships/customXml" Target="../ink/ink1636.xml"/><Relationship Id="rId276" Type="http://schemas.openxmlformats.org/officeDocument/2006/relationships/customXml" Target="../ink/ink1351.xml"/><Relationship Id="rId483" Type="http://schemas.openxmlformats.org/officeDocument/2006/relationships/image" Target="../media/image770.png"/><Relationship Id="rId690" Type="http://schemas.openxmlformats.org/officeDocument/2006/relationships/customXml" Target="../ink/ink1559.xml"/><Relationship Id="rId704" Type="http://schemas.openxmlformats.org/officeDocument/2006/relationships/customXml" Target="../ink/ink1566.xml"/><Relationship Id="rId911" Type="http://schemas.openxmlformats.org/officeDocument/2006/relationships/image" Target="../media/image984.png"/><Relationship Id="rId1127" Type="http://schemas.openxmlformats.org/officeDocument/2006/relationships/image" Target="../media/image1092.png"/><Relationship Id="rId40" Type="http://schemas.openxmlformats.org/officeDocument/2006/relationships/customXml" Target="../ink/ink1232.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1489.xml"/><Relationship Id="rId788" Type="http://schemas.openxmlformats.org/officeDocument/2006/relationships/customXml" Target="../ink/ink1608.xml"/><Relationship Id="rId995" Type="http://schemas.openxmlformats.org/officeDocument/2006/relationships/image" Target="../media/image1026.png"/><Relationship Id="rId203" Type="http://schemas.openxmlformats.org/officeDocument/2006/relationships/image" Target="../media/image631.png"/><Relationship Id="rId648" Type="http://schemas.openxmlformats.org/officeDocument/2006/relationships/customXml" Target="../ink/ink1538.xml"/><Relationship Id="rId855" Type="http://schemas.openxmlformats.org/officeDocument/2006/relationships/image" Target="../media/image956.png"/><Relationship Id="rId1040" Type="http://schemas.openxmlformats.org/officeDocument/2006/relationships/customXml" Target="../ink/ink1734.xml"/><Relationship Id="rId287" Type="http://schemas.openxmlformats.org/officeDocument/2006/relationships/image" Target="../media/image673.png"/><Relationship Id="rId410" Type="http://schemas.openxmlformats.org/officeDocument/2006/relationships/customXml" Target="../ink/ink1419.xml"/><Relationship Id="rId494" Type="http://schemas.openxmlformats.org/officeDocument/2006/relationships/customXml" Target="../ink/ink1461.xml"/><Relationship Id="rId508" Type="http://schemas.openxmlformats.org/officeDocument/2006/relationships/customXml" Target="../ink/ink1468.xml"/><Relationship Id="rId715" Type="http://schemas.openxmlformats.org/officeDocument/2006/relationships/image" Target="../media/image886.png"/><Relationship Id="rId922" Type="http://schemas.openxmlformats.org/officeDocument/2006/relationships/customXml" Target="../ink/ink1675.xml"/><Relationship Id="rId1138" Type="http://schemas.openxmlformats.org/officeDocument/2006/relationships/customXml" Target="../ink/ink1783.xml"/><Relationship Id="rId147" Type="http://schemas.openxmlformats.org/officeDocument/2006/relationships/customXml" Target="../ink/ink1286.xml"/><Relationship Id="rId354" Type="http://schemas.openxmlformats.org/officeDocument/2006/relationships/customXml" Target="../ink/ink1390.xml"/><Relationship Id="rId799" Type="http://schemas.openxmlformats.org/officeDocument/2006/relationships/image" Target="../media/image928.png"/><Relationship Id="rId51" Type="http://schemas.openxmlformats.org/officeDocument/2006/relationships/image" Target="../media/image556.png"/><Relationship Id="rId561" Type="http://schemas.openxmlformats.org/officeDocument/2006/relationships/image" Target="../media/image809.png"/><Relationship Id="rId659" Type="http://schemas.openxmlformats.org/officeDocument/2006/relationships/image" Target="../media/image858.png"/><Relationship Id="rId866" Type="http://schemas.openxmlformats.org/officeDocument/2006/relationships/customXml" Target="../ink/ink1647.xml"/><Relationship Id="rId214" Type="http://schemas.openxmlformats.org/officeDocument/2006/relationships/customXml" Target="../ink/ink1320.xml"/><Relationship Id="rId298" Type="http://schemas.openxmlformats.org/officeDocument/2006/relationships/customXml" Target="../ink/ink1362.xml"/><Relationship Id="rId421" Type="http://schemas.openxmlformats.org/officeDocument/2006/relationships/image" Target="../media/image739.png"/><Relationship Id="rId519" Type="http://schemas.openxmlformats.org/officeDocument/2006/relationships/image" Target="../media/image788.png"/><Relationship Id="rId1051" Type="http://schemas.openxmlformats.org/officeDocument/2006/relationships/image" Target="../media/image1054.png"/><Relationship Id="rId158" Type="http://schemas.openxmlformats.org/officeDocument/2006/relationships/customXml" Target="../ink/ink1292.xml"/><Relationship Id="rId726" Type="http://schemas.openxmlformats.org/officeDocument/2006/relationships/customXml" Target="../ink/ink1577.xml"/><Relationship Id="rId933" Type="http://schemas.openxmlformats.org/officeDocument/2006/relationships/image" Target="../media/image995.png"/><Relationship Id="rId1009" Type="http://schemas.openxmlformats.org/officeDocument/2006/relationships/image" Target="../media/image1033.png"/><Relationship Id="rId62" Type="http://schemas.openxmlformats.org/officeDocument/2006/relationships/customXml" Target="../ink/ink1243.xml"/><Relationship Id="rId365" Type="http://schemas.openxmlformats.org/officeDocument/2006/relationships/image" Target="../media/image712.png"/><Relationship Id="rId572" Type="http://schemas.openxmlformats.org/officeDocument/2006/relationships/customXml" Target="../ink/ink1500.xml"/><Relationship Id="rId225" Type="http://schemas.openxmlformats.org/officeDocument/2006/relationships/image" Target="../media/image642.png"/><Relationship Id="rId432" Type="http://schemas.openxmlformats.org/officeDocument/2006/relationships/customXml" Target="../ink/ink1430.xml"/><Relationship Id="rId877" Type="http://schemas.openxmlformats.org/officeDocument/2006/relationships/image" Target="../media/image967.png"/><Relationship Id="rId1062" Type="http://schemas.openxmlformats.org/officeDocument/2006/relationships/customXml" Target="../ink/ink1745.xml"/><Relationship Id="rId737" Type="http://schemas.openxmlformats.org/officeDocument/2006/relationships/image" Target="../media/image897.png"/><Relationship Id="rId944" Type="http://schemas.openxmlformats.org/officeDocument/2006/relationships/customXml" Target="../ink/ink1686.xml"/><Relationship Id="rId73" Type="http://schemas.openxmlformats.org/officeDocument/2006/relationships/image" Target="../media/image567.png"/><Relationship Id="rId169" Type="http://schemas.openxmlformats.org/officeDocument/2006/relationships/image" Target="../media/image614.png"/><Relationship Id="rId376" Type="http://schemas.openxmlformats.org/officeDocument/2006/relationships/customXml" Target="../ink/ink1401.xml"/><Relationship Id="rId583" Type="http://schemas.openxmlformats.org/officeDocument/2006/relationships/image" Target="../media/image820.png"/><Relationship Id="rId790" Type="http://schemas.openxmlformats.org/officeDocument/2006/relationships/customXml" Target="../ink/ink1609.xml"/><Relationship Id="rId804" Type="http://schemas.openxmlformats.org/officeDocument/2006/relationships/customXml" Target="../ink/ink1616.xml"/><Relationship Id="rId4" Type="http://schemas.openxmlformats.org/officeDocument/2006/relationships/customXml" Target="../ink/ink1214.xml"/><Relationship Id="rId236" Type="http://schemas.openxmlformats.org/officeDocument/2006/relationships/customXml" Target="../ink/ink1331.xml"/><Relationship Id="rId443" Type="http://schemas.openxmlformats.org/officeDocument/2006/relationships/image" Target="../media/image750.png"/><Relationship Id="rId650" Type="http://schemas.openxmlformats.org/officeDocument/2006/relationships/customXml" Target="../ink/ink1539.xml"/><Relationship Id="rId888" Type="http://schemas.openxmlformats.org/officeDocument/2006/relationships/customXml" Target="../ink/ink1658.xml"/><Relationship Id="rId1073" Type="http://schemas.openxmlformats.org/officeDocument/2006/relationships/image" Target="../media/image10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image" Target="../media/image58.png"/><Relationship Id="rId3" Type="http://schemas.openxmlformats.org/officeDocument/2006/relationships/tags" Target="../tags/tag133.xml"/><Relationship Id="rId21" Type="http://schemas.openxmlformats.org/officeDocument/2006/relationships/slideLayout" Target="../slideLayouts/slideLayout2.xml"/><Relationship Id="rId34" Type="http://schemas.openxmlformats.org/officeDocument/2006/relationships/image" Target="../media/image51.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image" Target="../media/image1118.png"/><Relationship Id="rId33" Type="http://schemas.openxmlformats.org/officeDocument/2006/relationships/image" Target="../media/image50.png"/><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image" Target="../media/image59.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53.png"/><Relationship Id="rId32" Type="http://schemas.openxmlformats.org/officeDocument/2006/relationships/image" Target="../media/image55.png"/><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image" Target="../media/image54.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notesSlide" Target="../notesSlides/notesSlide50.xml"/><Relationship Id="rId27" Type="http://schemas.openxmlformats.org/officeDocument/2006/relationships/image" Target="../media/image56.png"/><Relationship Id="rId30"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52.xml"/><Relationship Id="rId5" Type="http://schemas.openxmlformats.org/officeDocument/2006/relationships/image" Target="../media/image1120.png"/><Relationship Id="rId4" Type="http://schemas.openxmlformats.org/officeDocument/2006/relationships/image" Target="../media/image1119.jpeg"/></Relationships>
</file>

<file path=ppt/slides/_rels/slide53.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1124.png"/><Relationship Id="rId5" Type="http://schemas.openxmlformats.org/officeDocument/2006/relationships/image" Target="../media/image1123.png"/><Relationship Id="rId4" Type="http://schemas.openxmlformats.org/officeDocument/2006/relationships/image" Target="../media/image1122.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28.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127.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126.png"/><Relationship Id="rId5" Type="http://schemas.openxmlformats.org/officeDocument/2006/relationships/tags" Target="../tags/tag158.xml"/><Relationship Id="rId15" Type="http://schemas.openxmlformats.org/officeDocument/2006/relationships/image" Target="../media/image1130.png"/><Relationship Id="rId10" Type="http://schemas.openxmlformats.org/officeDocument/2006/relationships/image" Target="../media/image1125.png"/><Relationship Id="rId4" Type="http://schemas.openxmlformats.org/officeDocument/2006/relationships/tags" Target="../tags/tag157.xml"/><Relationship Id="rId9" Type="http://schemas.openxmlformats.org/officeDocument/2006/relationships/notesSlide" Target="../notesSlides/notesSlide55.xml"/><Relationship Id="rId14" Type="http://schemas.openxmlformats.org/officeDocument/2006/relationships/image" Target="../media/image1129.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3.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13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128.png"/><Relationship Id="rId5" Type="http://schemas.openxmlformats.org/officeDocument/2006/relationships/tags" Target="../tags/tag165.xml"/><Relationship Id="rId10" Type="http://schemas.openxmlformats.org/officeDocument/2006/relationships/image" Target="../media/image1131.png"/><Relationship Id="rId4" Type="http://schemas.openxmlformats.org/officeDocument/2006/relationships/tags" Target="../tags/tag164.xml"/><Relationship Id="rId9" Type="http://schemas.openxmlformats.org/officeDocument/2006/relationships/notesSlide" Target="../notesSlides/notesSlide56.xml"/><Relationship Id="rId14" Type="http://schemas.openxmlformats.org/officeDocument/2006/relationships/image" Target="../media/image1134.png"/></Relationships>
</file>

<file path=ppt/slides/_rels/slide5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132.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1128.png"/><Relationship Id="rId2" Type="http://schemas.openxmlformats.org/officeDocument/2006/relationships/tags" Target="../tags/tag169.xml"/><Relationship Id="rId16" Type="http://schemas.openxmlformats.org/officeDocument/2006/relationships/image" Target="../media/image1137.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1135.png"/><Relationship Id="rId5" Type="http://schemas.openxmlformats.org/officeDocument/2006/relationships/tags" Target="../tags/tag172.xml"/><Relationship Id="rId15" Type="http://schemas.openxmlformats.org/officeDocument/2006/relationships/image" Target="../media/image1136.png"/><Relationship Id="rId10" Type="http://schemas.openxmlformats.org/officeDocument/2006/relationships/notesSlide" Target="../notesSlides/notesSlide57.xml"/><Relationship Id="rId4" Type="http://schemas.openxmlformats.org/officeDocument/2006/relationships/tags" Target="../tags/tag171.xml"/><Relationship Id="rId9" Type="http://schemas.openxmlformats.org/officeDocument/2006/relationships/slideLayout" Target="../slideLayouts/slideLayout2.xml"/><Relationship Id="rId14" Type="http://schemas.openxmlformats.org/officeDocument/2006/relationships/image" Target="../media/image1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13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3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8.xml"/><Relationship Id="rId5" Type="http://schemas.openxmlformats.org/officeDocument/2006/relationships/image" Target="../media/image34.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1210.png"/><Relationship Id="rId18" Type="http://schemas.openxmlformats.org/officeDocument/2006/relationships/customXml" Target="../ink/ink27.xml"/><Relationship Id="rId3" Type="http://schemas.openxmlformats.org/officeDocument/2006/relationships/image" Target="../media/image35.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24.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26.xml"/><Relationship Id="rId20"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23.xml"/><Relationship Id="rId19" Type="http://schemas.openxmlformats.org/officeDocument/2006/relationships/image" Target="../media/image1510.png"/><Relationship Id="rId4" Type="http://schemas.openxmlformats.org/officeDocument/2006/relationships/customXml" Target="../ink/ink20.xml"/><Relationship Id="rId9" Type="http://schemas.openxmlformats.org/officeDocument/2006/relationships/image" Target="../media/image100.png"/><Relationship Id="rId14" Type="http://schemas.openxmlformats.org/officeDocument/2006/relationships/customXml" Target="../ink/ink2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489147" y="3069400"/>
            <a:ext cx="9144000"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5937249"/>
            <a:ext cx="11637384" cy="874835"/>
          </a:xfrm>
        </p:spPr>
        <p:txBody>
          <a:bodyPr numCol="2">
            <a:normAutofit fontScale="92500" lnSpcReduction="10000"/>
          </a:bodyPr>
          <a:lstStyle/>
          <a:p>
            <a:pPr algn="l">
              <a:lnSpc>
                <a:spcPct val="120000"/>
              </a:lnSpc>
            </a:pPr>
            <a:r>
              <a:rPr lang="en-GB" sz="2000" dirty="0">
                <a:solidFill>
                  <a:schemeClr val="tx1">
                    <a:lumMod val="65000"/>
                    <a:lumOff val="35000"/>
                  </a:schemeClr>
                </a:solidFill>
              </a:rPr>
              <a:t>Joint work with </a:t>
            </a:r>
          </a:p>
          <a:p>
            <a:pPr algn="l">
              <a:lnSpc>
                <a:spcPct val="120000"/>
              </a:lnSpc>
            </a:pPr>
            <a:r>
              <a:rPr lang="en-GB" sz="2000" dirty="0">
                <a:solidFill>
                  <a:schemeClr val="tx1">
                    <a:lumMod val="65000"/>
                    <a:lumOff val="35000"/>
                  </a:schemeClr>
                </a:solidFill>
              </a:rPr>
              <a:t>Jérémie Roland, Stephan Weis and </a:t>
            </a:r>
            <a:r>
              <a:rPr lang="en-GB" sz="2000" dirty="0" err="1">
                <a:solidFill>
                  <a:schemeClr val="tx1">
                    <a:lumMod val="65000"/>
                    <a:lumOff val="35000"/>
                  </a:schemeClr>
                </a:solidFill>
              </a:rPr>
              <a:t>Chrysoula</a:t>
            </a:r>
            <a:r>
              <a:rPr lang="en-GB" sz="2000" dirty="0">
                <a:solidFill>
                  <a:schemeClr val="tx1">
                    <a:lumMod val="65000"/>
                    <a:lumOff val="35000"/>
                  </a:schemeClr>
                </a:solidFill>
              </a:rPr>
              <a:t> </a:t>
            </a:r>
            <a:r>
              <a:rPr lang="en-GB" sz="2000" dirty="0" err="1">
                <a:solidFill>
                  <a:schemeClr val="tx1">
                    <a:lumMod val="65000"/>
                    <a:lumOff val="35000"/>
                  </a:schemeClr>
                </a:solidFill>
              </a:rPr>
              <a:t>Vlachou</a:t>
            </a:r>
            <a:endParaRPr lang="en-GB" sz="2000" dirty="0">
              <a:solidFill>
                <a:schemeClr val="tx1">
                  <a:lumMod val="65000"/>
                  <a:lumOff val="35000"/>
                </a:schemeClr>
              </a:solidFill>
            </a:endParaRPr>
          </a:p>
          <a:p>
            <a:pPr algn="r">
              <a:lnSpc>
                <a:spcPct val="120000"/>
              </a:lnSpc>
            </a:pPr>
            <a:endParaRPr lang="en-GB" sz="2000" dirty="0">
              <a:solidFill>
                <a:schemeClr val="tx1">
                  <a:lumMod val="65000"/>
                  <a:lumOff val="35000"/>
                </a:schemeClr>
              </a:solidFill>
            </a:endParaRP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441383-85C1-4BFA-AB99-696E2449A37B}"/>
              </a:ext>
            </a:extLst>
          </p:cNvPr>
          <p:cNvSpPr txBox="1"/>
          <p:nvPr/>
        </p:nvSpPr>
        <p:spPr>
          <a:xfrm>
            <a:off x="1967346" y="2593965"/>
            <a:ext cx="8257309" cy="400110"/>
          </a:xfrm>
          <a:prstGeom prst="rect">
            <a:avLst/>
          </a:prstGeom>
          <a:noFill/>
        </p:spPr>
        <p:txBody>
          <a:bodyPr wrap="square" rtlCol="0">
            <a:spAutoFit/>
          </a:bodyPr>
          <a:lstStyle/>
          <a:p>
            <a:pPr algn="ctr"/>
            <a:r>
              <a:rPr lang="en-GB" sz="2000" dirty="0">
                <a:solidFill>
                  <a:schemeClr val="accent1"/>
                </a:solidFill>
              </a:rPr>
              <a:t>https://atulsingharora.github.io/WCF</a:t>
            </a:r>
          </a:p>
        </p:txBody>
      </p:sp>
      <p:pic>
        <p:nvPicPr>
          <p:cNvPr id="9" name="Graphic 8">
            <a:extLst>
              <a:ext uri="{FF2B5EF4-FFF2-40B4-BE49-F238E27FC236}">
                <a16:creationId xmlns:a16="http://schemas.microsoft.com/office/drawing/2014/main" id="{BF316E3C-C96F-444D-B4C1-666AEB9A5FB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851" t="59333" r="48051" b="22000"/>
          <a:stretch/>
        </p:blipFill>
        <p:spPr>
          <a:xfrm>
            <a:off x="5088129" y="699979"/>
            <a:ext cx="2015742" cy="1893986"/>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and 1/10, Elliptic-Monotone-Align (EMA) Algorithm, An Exact Solution</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133"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00"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657174"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4687664" y="2152830"/>
            <a:ext cx="2664319" cy="584775"/>
          </a:xfrm>
          <a:prstGeom prst="rect">
            <a:avLst/>
          </a:prstGeom>
        </p:spPr>
        <p:txBody>
          <a:bodyPr wrap="none">
            <a:spAutoFit/>
          </a:bodyPr>
          <a:lstStyle/>
          <a:p>
            <a:r>
              <a:rPr lang="en-GB" sz="3200" dirty="0"/>
              <a:t>Stephan Weis*</a:t>
            </a:r>
          </a:p>
        </p:txBody>
      </p:sp>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2160938" y="3973643"/>
            <a:ext cx="992418" cy="10643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320096" y="3859302"/>
            <a:ext cx="1106245" cy="12930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8593080" y="3909429"/>
            <a:ext cx="962682" cy="11927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227FB92-7F11-4998-87A0-81A9CD46A71C}"/>
              </a:ext>
            </a:extLst>
          </p:cNvPr>
          <p:cNvSpPr/>
          <p:nvPr/>
        </p:nvSpPr>
        <p:spPr>
          <a:xfrm>
            <a:off x="1865969" y="5216931"/>
            <a:ext cx="1582356" cy="505972"/>
          </a:xfrm>
          <a:prstGeom prst="rect">
            <a:avLst/>
          </a:prstGeom>
        </p:spPr>
        <p:txBody>
          <a:bodyPr wrap="none">
            <a:spAutoFit/>
          </a:bodyPr>
          <a:lstStyle/>
          <a:p>
            <a:pPr algn="ctr">
              <a:lnSpc>
                <a:spcPct val="120000"/>
              </a:lnSpc>
            </a:pPr>
            <a:r>
              <a:rPr lang="en-GB" sz="24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5007624" y="5239620"/>
            <a:ext cx="1669688" cy="461665"/>
          </a:xfrm>
          <a:prstGeom prst="rect">
            <a:avLst/>
          </a:prstGeom>
        </p:spPr>
        <p:txBody>
          <a:bodyPr wrap="none">
            <a:spAutoFit/>
          </a:bodyPr>
          <a:lstStyle/>
          <a:p>
            <a:pPr algn="ctr"/>
            <a:r>
              <a:rPr lang="en-GB" sz="24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7810068" y="5239620"/>
            <a:ext cx="2528705" cy="461665"/>
          </a:xfrm>
          <a:prstGeom prst="rect">
            <a:avLst/>
          </a:prstGeom>
        </p:spPr>
        <p:txBody>
          <a:bodyPr wrap="none">
            <a:spAutoFit/>
          </a:bodyPr>
          <a:lstStyle/>
          <a:p>
            <a:pPr algn="ctr"/>
            <a:r>
              <a:rPr lang="en-GB" sz="2400" dirty="0">
                <a:solidFill>
                  <a:schemeClr val="bg1">
                    <a:lumMod val="50000"/>
                  </a:schemeClr>
                </a:solidFill>
              </a:rPr>
              <a:t>Mathieu </a:t>
            </a:r>
            <a:r>
              <a:rPr lang="en-GB" sz="2400" dirty="0" err="1">
                <a:solidFill>
                  <a:schemeClr val="bg1">
                    <a:lumMod val="50000"/>
                  </a:schemeClr>
                </a:solidFill>
              </a:rPr>
              <a:t>Brandeho</a:t>
            </a:r>
            <a:endParaRPr lang="en-GB" sz="2400" dirty="0">
              <a:solidFill>
                <a:schemeClr val="bg1">
                  <a:lumMod val="50000"/>
                </a:schemeClr>
              </a:solidFill>
            </a:endParaRPr>
          </a:p>
        </p:txBody>
      </p:sp>
      <p:sp>
        <p:nvSpPr>
          <p:cNvPr id="14" name="Rectangle 13">
            <a:extLst>
              <a:ext uri="{FF2B5EF4-FFF2-40B4-BE49-F238E27FC236}">
                <a16:creationId xmlns:a16="http://schemas.microsoft.com/office/drawing/2014/main" id="{DCD59759-D3E5-44AB-875D-EF4D39F2C031}"/>
              </a:ext>
            </a:extLst>
          </p:cNvPr>
          <p:cNvSpPr/>
          <p:nvPr/>
        </p:nvSpPr>
        <p:spPr>
          <a:xfrm>
            <a:off x="8162008" y="2152830"/>
            <a:ext cx="3477042" cy="584775"/>
          </a:xfrm>
          <a:prstGeom prst="rect">
            <a:avLst/>
          </a:prstGeom>
        </p:spPr>
        <p:txBody>
          <a:bodyPr wrap="none">
            <a:spAutoFit/>
          </a:bodyPr>
          <a:lstStyle/>
          <a:p>
            <a:r>
              <a:rPr lang="en-GB" sz="3200" dirty="0" err="1"/>
              <a:t>Chrysoula</a:t>
            </a:r>
            <a:r>
              <a:rPr lang="en-GB" sz="3200" dirty="0"/>
              <a:t> </a:t>
            </a:r>
            <a:r>
              <a:rPr lang="en-GB" sz="3200" dirty="0" err="1"/>
              <a:t>Vlachou</a:t>
            </a:r>
            <a:r>
              <a:rPr lang="en-GB" sz="3200" dirty="0"/>
              <a:t>*</a:t>
            </a:r>
          </a:p>
        </p:txBody>
      </p:sp>
      <p:grpSp>
        <p:nvGrpSpPr>
          <p:cNvPr id="1037" name="Group 1036">
            <a:extLst>
              <a:ext uri="{FF2B5EF4-FFF2-40B4-BE49-F238E27FC236}">
                <a16:creationId xmlns:a16="http://schemas.microsoft.com/office/drawing/2014/main" id="{070E70A6-137A-42CD-97E9-2A53D6337519}"/>
              </a:ext>
            </a:extLst>
          </p:cNvPr>
          <p:cNvGrpSpPr/>
          <p:nvPr/>
        </p:nvGrpSpPr>
        <p:grpSpPr>
          <a:xfrm>
            <a:off x="9084377" y="373912"/>
            <a:ext cx="1498320" cy="1262160"/>
            <a:chOff x="9084377" y="373912"/>
            <a:chExt cx="1498320" cy="1262160"/>
          </a:xfrm>
        </p:grpSpPr>
        <p:grpSp>
          <p:nvGrpSpPr>
            <p:cNvPr id="1029" name="Group 1028">
              <a:extLst>
                <a:ext uri="{FF2B5EF4-FFF2-40B4-BE49-F238E27FC236}">
                  <a16:creationId xmlns:a16="http://schemas.microsoft.com/office/drawing/2014/main" id="{6F12DF7A-BD69-4DEF-926C-FA74342B80B4}"/>
                </a:ext>
              </a:extLst>
            </p:cNvPr>
            <p:cNvGrpSpPr/>
            <p:nvPr/>
          </p:nvGrpSpPr>
          <p:grpSpPr>
            <a:xfrm>
              <a:off x="9084377" y="373912"/>
              <a:ext cx="1498320" cy="1262160"/>
              <a:chOff x="9084377" y="373912"/>
              <a:chExt cx="1498320" cy="126216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F2AB48FE-ADE1-4E60-A737-B7883A42407E}"/>
                      </a:ext>
                    </a:extLst>
                  </p14:cNvPr>
                  <p14:cNvContentPartPr/>
                  <p14:nvPr/>
                </p14:nvContentPartPr>
                <p14:xfrm>
                  <a:off x="9290297" y="455272"/>
                  <a:ext cx="555480" cy="1180800"/>
                </p14:xfrm>
              </p:contentPart>
            </mc:Choice>
            <mc:Fallback>
              <p:pic>
                <p:nvPicPr>
                  <p:cNvPr id="15" name="Ink 14">
                    <a:extLst>
                      <a:ext uri="{FF2B5EF4-FFF2-40B4-BE49-F238E27FC236}">
                        <a16:creationId xmlns:a16="http://schemas.microsoft.com/office/drawing/2014/main" id="{F2AB48FE-ADE1-4E60-A737-B7883A42407E}"/>
                      </a:ext>
                    </a:extLst>
                  </p:cNvPr>
                  <p:cNvPicPr/>
                  <p:nvPr/>
                </p:nvPicPr>
                <p:blipFill>
                  <a:blip r:embed="rId10"/>
                  <a:stretch>
                    <a:fillRect/>
                  </a:stretch>
                </p:blipFill>
                <p:spPr>
                  <a:xfrm>
                    <a:off x="9281297" y="446272"/>
                    <a:ext cx="573120" cy="119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46312998-2095-46D1-9872-97144CE3BA87}"/>
                      </a:ext>
                    </a:extLst>
                  </p14:cNvPr>
                  <p14:cNvContentPartPr/>
                  <p14:nvPr/>
                </p14:nvContentPartPr>
                <p14:xfrm>
                  <a:off x="9594857" y="405232"/>
                  <a:ext cx="723240" cy="1212120"/>
                </p14:xfrm>
              </p:contentPart>
            </mc:Choice>
            <mc:Fallback>
              <p:pic>
                <p:nvPicPr>
                  <p:cNvPr id="16" name="Ink 15">
                    <a:extLst>
                      <a:ext uri="{FF2B5EF4-FFF2-40B4-BE49-F238E27FC236}">
                        <a16:creationId xmlns:a16="http://schemas.microsoft.com/office/drawing/2014/main" id="{46312998-2095-46D1-9872-97144CE3BA87}"/>
                      </a:ext>
                    </a:extLst>
                  </p:cNvPr>
                  <p:cNvPicPr/>
                  <p:nvPr/>
                </p:nvPicPr>
                <p:blipFill>
                  <a:blip r:embed="rId12"/>
                  <a:stretch>
                    <a:fillRect/>
                  </a:stretch>
                </p:blipFill>
                <p:spPr>
                  <a:xfrm>
                    <a:off x="9585857" y="396232"/>
                    <a:ext cx="740880" cy="1229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703AA5EB-E39F-4389-9991-77D1C5FD4FA7}"/>
                      </a:ext>
                    </a:extLst>
                  </p14:cNvPr>
                  <p14:cNvContentPartPr/>
                  <p14:nvPr/>
                </p14:nvContentPartPr>
                <p14:xfrm>
                  <a:off x="9612137" y="1146832"/>
                  <a:ext cx="361080" cy="228960"/>
                </p14:xfrm>
              </p:contentPart>
            </mc:Choice>
            <mc:Fallback>
              <p:pic>
                <p:nvPicPr>
                  <p:cNvPr id="20" name="Ink 19">
                    <a:extLst>
                      <a:ext uri="{FF2B5EF4-FFF2-40B4-BE49-F238E27FC236}">
                        <a16:creationId xmlns:a16="http://schemas.microsoft.com/office/drawing/2014/main" id="{703AA5EB-E39F-4389-9991-77D1C5FD4FA7}"/>
                      </a:ext>
                    </a:extLst>
                  </p:cNvPr>
                  <p:cNvPicPr/>
                  <p:nvPr/>
                </p:nvPicPr>
                <p:blipFill>
                  <a:blip r:embed="rId14"/>
                  <a:stretch>
                    <a:fillRect/>
                  </a:stretch>
                </p:blipFill>
                <p:spPr>
                  <a:xfrm>
                    <a:off x="9603137" y="1137832"/>
                    <a:ext cx="378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FCC8AECB-26AE-4D5C-A1C5-7B2A9D004CF2}"/>
                      </a:ext>
                    </a:extLst>
                  </p14:cNvPr>
                  <p14:cNvContentPartPr/>
                  <p14:nvPr/>
                </p14:nvContentPartPr>
                <p14:xfrm>
                  <a:off x="9152057" y="437632"/>
                  <a:ext cx="566640" cy="1054440"/>
                </p14:xfrm>
              </p:contentPart>
            </mc:Choice>
            <mc:Fallback>
              <p:pic>
                <p:nvPicPr>
                  <p:cNvPr id="21" name="Ink 20">
                    <a:extLst>
                      <a:ext uri="{FF2B5EF4-FFF2-40B4-BE49-F238E27FC236}">
                        <a16:creationId xmlns:a16="http://schemas.microsoft.com/office/drawing/2014/main" id="{FCC8AECB-26AE-4D5C-A1C5-7B2A9D004CF2}"/>
                      </a:ext>
                    </a:extLst>
                  </p:cNvPr>
                  <p:cNvPicPr/>
                  <p:nvPr/>
                </p:nvPicPr>
                <p:blipFill>
                  <a:blip r:embed="rId16"/>
                  <a:stretch>
                    <a:fillRect/>
                  </a:stretch>
                </p:blipFill>
                <p:spPr>
                  <a:xfrm>
                    <a:off x="9143417" y="428632"/>
                    <a:ext cx="584280" cy="1072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937DD55B-9FAB-42B8-9350-6875EFDA69B9}"/>
                      </a:ext>
                    </a:extLst>
                  </p14:cNvPr>
                  <p14:cNvContentPartPr/>
                  <p14:nvPr/>
                </p14:nvContentPartPr>
                <p14:xfrm>
                  <a:off x="9714017" y="419272"/>
                  <a:ext cx="804960" cy="1045800"/>
                </p14:xfrm>
              </p:contentPart>
            </mc:Choice>
            <mc:Fallback>
              <p:pic>
                <p:nvPicPr>
                  <p:cNvPr id="22" name="Ink 21">
                    <a:extLst>
                      <a:ext uri="{FF2B5EF4-FFF2-40B4-BE49-F238E27FC236}">
                        <a16:creationId xmlns:a16="http://schemas.microsoft.com/office/drawing/2014/main" id="{937DD55B-9FAB-42B8-9350-6875EFDA69B9}"/>
                      </a:ext>
                    </a:extLst>
                  </p:cNvPr>
                  <p:cNvPicPr/>
                  <p:nvPr/>
                </p:nvPicPr>
                <p:blipFill>
                  <a:blip r:embed="rId18"/>
                  <a:stretch>
                    <a:fillRect/>
                  </a:stretch>
                </p:blipFill>
                <p:spPr>
                  <a:xfrm>
                    <a:off x="9705017" y="410272"/>
                    <a:ext cx="822600" cy="1063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D4142A80-DF8B-4AB8-AF0D-4C0DE61B9475}"/>
                      </a:ext>
                    </a:extLst>
                  </p14:cNvPr>
                  <p14:cNvContentPartPr/>
                  <p14:nvPr/>
                </p14:nvContentPartPr>
                <p14:xfrm>
                  <a:off x="9084377" y="413512"/>
                  <a:ext cx="573840" cy="1058040"/>
                </p14:xfrm>
              </p:contentPart>
            </mc:Choice>
            <mc:Fallback>
              <p:pic>
                <p:nvPicPr>
                  <p:cNvPr id="23" name="Ink 22">
                    <a:extLst>
                      <a:ext uri="{FF2B5EF4-FFF2-40B4-BE49-F238E27FC236}">
                        <a16:creationId xmlns:a16="http://schemas.microsoft.com/office/drawing/2014/main" id="{D4142A80-DF8B-4AB8-AF0D-4C0DE61B9475}"/>
                      </a:ext>
                    </a:extLst>
                  </p:cNvPr>
                  <p:cNvPicPr/>
                  <p:nvPr/>
                </p:nvPicPr>
                <p:blipFill>
                  <a:blip r:embed="rId20"/>
                  <a:stretch>
                    <a:fillRect/>
                  </a:stretch>
                </p:blipFill>
                <p:spPr>
                  <a:xfrm>
                    <a:off x="9075737" y="404872"/>
                    <a:ext cx="591480" cy="1075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1F7CE330-F272-4765-A3FD-F65958ACBD19}"/>
                      </a:ext>
                    </a:extLst>
                  </p14:cNvPr>
                  <p14:cNvContentPartPr/>
                  <p14:nvPr/>
                </p14:nvContentPartPr>
                <p14:xfrm>
                  <a:off x="9780977" y="373912"/>
                  <a:ext cx="801720" cy="1026720"/>
                </p14:xfrm>
              </p:contentPart>
            </mc:Choice>
            <mc:Fallback>
              <p:pic>
                <p:nvPicPr>
                  <p:cNvPr id="24" name="Ink 23">
                    <a:extLst>
                      <a:ext uri="{FF2B5EF4-FFF2-40B4-BE49-F238E27FC236}">
                        <a16:creationId xmlns:a16="http://schemas.microsoft.com/office/drawing/2014/main" id="{1F7CE330-F272-4765-A3FD-F65958ACBD19}"/>
                      </a:ext>
                    </a:extLst>
                  </p:cNvPr>
                  <p:cNvPicPr/>
                  <p:nvPr/>
                </p:nvPicPr>
                <p:blipFill>
                  <a:blip r:embed="rId22"/>
                  <a:stretch>
                    <a:fillRect/>
                  </a:stretch>
                </p:blipFill>
                <p:spPr>
                  <a:xfrm>
                    <a:off x="9772337" y="364912"/>
                    <a:ext cx="81936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F878B0EE-9AC8-4F5D-AE13-FA11B601A7D7}"/>
                      </a:ext>
                    </a:extLst>
                  </p14:cNvPr>
                  <p14:cNvContentPartPr/>
                  <p14:nvPr/>
                </p14:nvContentPartPr>
                <p14:xfrm>
                  <a:off x="9458315" y="738937"/>
                  <a:ext cx="293760" cy="208800"/>
                </p14:xfrm>
              </p:contentPart>
            </mc:Choice>
            <mc:Fallback>
              <p:pic>
                <p:nvPicPr>
                  <p:cNvPr id="26" name="Ink 25">
                    <a:extLst>
                      <a:ext uri="{FF2B5EF4-FFF2-40B4-BE49-F238E27FC236}">
                        <a16:creationId xmlns:a16="http://schemas.microsoft.com/office/drawing/2014/main" id="{F878B0EE-9AC8-4F5D-AE13-FA11B601A7D7}"/>
                      </a:ext>
                    </a:extLst>
                  </p:cNvPr>
                  <p:cNvPicPr/>
                  <p:nvPr/>
                </p:nvPicPr>
                <p:blipFill>
                  <a:blip r:embed="rId24"/>
                  <a:stretch>
                    <a:fillRect/>
                  </a:stretch>
                </p:blipFill>
                <p:spPr>
                  <a:xfrm>
                    <a:off x="9449675" y="729937"/>
                    <a:ext cx="3114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295F81F5-0081-4F0B-9F89-999FF83C7A91}"/>
                      </a:ext>
                    </a:extLst>
                  </p14:cNvPr>
                  <p14:cNvContentPartPr/>
                  <p14:nvPr/>
                </p14:nvContentPartPr>
                <p14:xfrm>
                  <a:off x="9837395" y="744697"/>
                  <a:ext cx="302040" cy="203760"/>
                </p14:xfrm>
              </p:contentPart>
            </mc:Choice>
            <mc:Fallback>
              <p:pic>
                <p:nvPicPr>
                  <p:cNvPr id="28" name="Ink 27">
                    <a:extLst>
                      <a:ext uri="{FF2B5EF4-FFF2-40B4-BE49-F238E27FC236}">
                        <a16:creationId xmlns:a16="http://schemas.microsoft.com/office/drawing/2014/main" id="{295F81F5-0081-4F0B-9F89-999FF83C7A91}"/>
                      </a:ext>
                    </a:extLst>
                  </p:cNvPr>
                  <p:cNvPicPr/>
                  <p:nvPr/>
                </p:nvPicPr>
                <p:blipFill>
                  <a:blip r:embed="rId26"/>
                  <a:stretch>
                    <a:fillRect/>
                  </a:stretch>
                </p:blipFill>
                <p:spPr>
                  <a:xfrm>
                    <a:off x="9828755" y="736057"/>
                    <a:ext cx="3196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6700906D-C8BF-470E-8B09-7E3C1E99D4C5}"/>
                      </a:ext>
                    </a:extLst>
                  </p14:cNvPr>
                  <p14:cNvContentPartPr/>
                  <p14:nvPr/>
                </p14:nvContentPartPr>
                <p14:xfrm>
                  <a:off x="9297755" y="775297"/>
                  <a:ext cx="156600" cy="36720"/>
                </p14:xfrm>
              </p:contentPart>
            </mc:Choice>
            <mc:Fallback>
              <p:pic>
                <p:nvPicPr>
                  <p:cNvPr id="30" name="Ink 29">
                    <a:extLst>
                      <a:ext uri="{FF2B5EF4-FFF2-40B4-BE49-F238E27FC236}">
                        <a16:creationId xmlns:a16="http://schemas.microsoft.com/office/drawing/2014/main" id="{6700906D-C8BF-470E-8B09-7E3C1E99D4C5}"/>
                      </a:ext>
                    </a:extLst>
                  </p:cNvPr>
                  <p:cNvPicPr/>
                  <p:nvPr/>
                </p:nvPicPr>
                <p:blipFill>
                  <a:blip r:embed="rId28"/>
                  <a:stretch>
                    <a:fillRect/>
                  </a:stretch>
                </p:blipFill>
                <p:spPr>
                  <a:xfrm>
                    <a:off x="9288755" y="766297"/>
                    <a:ext cx="174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649959FC-A30E-4D27-B64F-7DFE4AA1507C}"/>
                      </a:ext>
                    </a:extLst>
                  </p14:cNvPr>
                  <p14:cNvContentPartPr/>
                  <p14:nvPr/>
                </p14:nvContentPartPr>
                <p14:xfrm>
                  <a:off x="9302795" y="757297"/>
                  <a:ext cx="184320" cy="36360"/>
                </p14:xfrm>
              </p:contentPart>
            </mc:Choice>
            <mc:Fallback>
              <p:pic>
                <p:nvPicPr>
                  <p:cNvPr id="31" name="Ink 30">
                    <a:extLst>
                      <a:ext uri="{FF2B5EF4-FFF2-40B4-BE49-F238E27FC236}">
                        <a16:creationId xmlns:a16="http://schemas.microsoft.com/office/drawing/2014/main" id="{649959FC-A30E-4D27-B64F-7DFE4AA1507C}"/>
                      </a:ext>
                    </a:extLst>
                  </p:cNvPr>
                  <p:cNvPicPr/>
                  <p:nvPr/>
                </p:nvPicPr>
                <p:blipFill>
                  <a:blip r:embed="rId30"/>
                  <a:stretch>
                    <a:fillRect/>
                  </a:stretch>
                </p:blipFill>
                <p:spPr>
                  <a:xfrm>
                    <a:off x="9293795" y="748657"/>
                    <a:ext cx="201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24" name="Ink 1023">
                    <a:extLst>
                      <a:ext uri="{FF2B5EF4-FFF2-40B4-BE49-F238E27FC236}">
                        <a16:creationId xmlns:a16="http://schemas.microsoft.com/office/drawing/2014/main" id="{AACF5CB5-64D0-4C7F-9A2B-58B286986EBA}"/>
                      </a:ext>
                    </a:extLst>
                  </p14:cNvPr>
                  <p14:cNvContentPartPr/>
                  <p14:nvPr/>
                </p14:nvContentPartPr>
                <p14:xfrm>
                  <a:off x="9722915" y="756937"/>
                  <a:ext cx="160200" cy="4320"/>
                </p14:xfrm>
              </p:contentPart>
            </mc:Choice>
            <mc:Fallback>
              <p:pic>
                <p:nvPicPr>
                  <p:cNvPr id="1024" name="Ink 1023">
                    <a:extLst>
                      <a:ext uri="{FF2B5EF4-FFF2-40B4-BE49-F238E27FC236}">
                        <a16:creationId xmlns:a16="http://schemas.microsoft.com/office/drawing/2014/main" id="{AACF5CB5-64D0-4C7F-9A2B-58B286986EBA}"/>
                      </a:ext>
                    </a:extLst>
                  </p:cNvPr>
                  <p:cNvPicPr/>
                  <p:nvPr/>
                </p:nvPicPr>
                <p:blipFill>
                  <a:blip r:embed="rId32"/>
                  <a:stretch>
                    <a:fillRect/>
                  </a:stretch>
                </p:blipFill>
                <p:spPr>
                  <a:xfrm>
                    <a:off x="9714275" y="748297"/>
                    <a:ext cx="1778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25" name="Ink 1024">
                    <a:extLst>
                      <a:ext uri="{FF2B5EF4-FFF2-40B4-BE49-F238E27FC236}">
                        <a16:creationId xmlns:a16="http://schemas.microsoft.com/office/drawing/2014/main" id="{C76D23CA-BA14-4443-8546-DB1D2D561748}"/>
                      </a:ext>
                    </a:extLst>
                  </p14:cNvPr>
                  <p14:cNvContentPartPr/>
                  <p14:nvPr/>
                </p14:nvContentPartPr>
                <p14:xfrm>
                  <a:off x="10093355" y="695377"/>
                  <a:ext cx="253080" cy="85680"/>
                </p14:xfrm>
              </p:contentPart>
            </mc:Choice>
            <mc:Fallback>
              <p:pic>
                <p:nvPicPr>
                  <p:cNvPr id="1025" name="Ink 1024">
                    <a:extLst>
                      <a:ext uri="{FF2B5EF4-FFF2-40B4-BE49-F238E27FC236}">
                        <a16:creationId xmlns:a16="http://schemas.microsoft.com/office/drawing/2014/main" id="{C76D23CA-BA14-4443-8546-DB1D2D561748}"/>
                      </a:ext>
                    </a:extLst>
                  </p:cNvPr>
                  <p:cNvPicPr/>
                  <p:nvPr/>
                </p:nvPicPr>
                <p:blipFill>
                  <a:blip r:embed="rId34"/>
                  <a:stretch>
                    <a:fillRect/>
                  </a:stretch>
                </p:blipFill>
                <p:spPr>
                  <a:xfrm>
                    <a:off x="10084715" y="686737"/>
                    <a:ext cx="2707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27" name="Ink 1026">
                    <a:extLst>
                      <a:ext uri="{FF2B5EF4-FFF2-40B4-BE49-F238E27FC236}">
                        <a16:creationId xmlns:a16="http://schemas.microsoft.com/office/drawing/2014/main" id="{13C947D5-55B4-4F48-A4AC-F720A9FE42E8}"/>
                      </a:ext>
                    </a:extLst>
                  </p14:cNvPr>
                  <p14:cNvContentPartPr/>
                  <p14:nvPr/>
                </p14:nvContentPartPr>
                <p14:xfrm>
                  <a:off x="10132595" y="712297"/>
                  <a:ext cx="219240" cy="74160"/>
                </p14:xfrm>
              </p:contentPart>
            </mc:Choice>
            <mc:Fallback>
              <p:pic>
                <p:nvPicPr>
                  <p:cNvPr id="1027" name="Ink 1026">
                    <a:extLst>
                      <a:ext uri="{FF2B5EF4-FFF2-40B4-BE49-F238E27FC236}">
                        <a16:creationId xmlns:a16="http://schemas.microsoft.com/office/drawing/2014/main" id="{13C947D5-55B4-4F48-A4AC-F720A9FE42E8}"/>
                      </a:ext>
                    </a:extLst>
                  </p:cNvPr>
                  <p:cNvPicPr/>
                  <p:nvPr/>
                </p:nvPicPr>
                <p:blipFill>
                  <a:blip r:embed="rId36"/>
                  <a:stretch>
                    <a:fillRect/>
                  </a:stretch>
                </p:blipFill>
                <p:spPr>
                  <a:xfrm>
                    <a:off x="10123955" y="703297"/>
                    <a:ext cx="236880" cy="91800"/>
                  </a:xfrm>
                  <a:prstGeom prst="rect">
                    <a:avLst/>
                  </a:prstGeom>
                </p:spPr>
              </p:pic>
            </mc:Fallback>
          </mc:AlternateContent>
        </p:grpSp>
        <p:grpSp>
          <p:nvGrpSpPr>
            <p:cNvPr id="1036" name="Group 1035">
              <a:extLst>
                <a:ext uri="{FF2B5EF4-FFF2-40B4-BE49-F238E27FC236}">
                  <a16:creationId xmlns:a16="http://schemas.microsoft.com/office/drawing/2014/main" id="{93553EEB-2C46-4DB3-A536-E798CEFDF6A5}"/>
                </a:ext>
              </a:extLst>
            </p:cNvPr>
            <p:cNvGrpSpPr/>
            <p:nvPr/>
          </p:nvGrpSpPr>
          <p:grpSpPr>
            <a:xfrm>
              <a:off x="9463715" y="769177"/>
              <a:ext cx="659520" cy="171720"/>
              <a:chOff x="9463715" y="769177"/>
              <a:chExt cx="659520" cy="171720"/>
            </a:xfrm>
          </p:grpSpPr>
          <mc:AlternateContent xmlns:mc="http://schemas.openxmlformats.org/markup-compatibility/2006">
            <mc:Choice xmlns:p14="http://schemas.microsoft.com/office/powerpoint/2010/main" Requires="p14">
              <p:contentPart p14:bwMode="auto" r:id="rId37">
                <p14:nvContentPartPr>
                  <p14:cNvPr id="1031" name="Ink 1030">
                    <a:extLst>
                      <a:ext uri="{FF2B5EF4-FFF2-40B4-BE49-F238E27FC236}">
                        <a16:creationId xmlns:a16="http://schemas.microsoft.com/office/drawing/2014/main" id="{6CD72FA7-344B-4F85-B690-27EFE7B0AA75}"/>
                      </a:ext>
                    </a:extLst>
                  </p14:cNvPr>
                  <p14:cNvContentPartPr/>
                  <p14:nvPr/>
                </p14:nvContentPartPr>
                <p14:xfrm>
                  <a:off x="9466955" y="769177"/>
                  <a:ext cx="213120" cy="14760"/>
                </p14:xfrm>
              </p:contentPart>
            </mc:Choice>
            <mc:Fallback>
              <p:pic>
                <p:nvPicPr>
                  <p:cNvPr id="1031" name="Ink 1030">
                    <a:extLst>
                      <a:ext uri="{FF2B5EF4-FFF2-40B4-BE49-F238E27FC236}">
                        <a16:creationId xmlns:a16="http://schemas.microsoft.com/office/drawing/2014/main" id="{6CD72FA7-344B-4F85-B690-27EFE7B0AA75}"/>
                      </a:ext>
                    </a:extLst>
                  </p:cNvPr>
                  <p:cNvPicPr/>
                  <p:nvPr/>
                </p:nvPicPr>
                <p:blipFill>
                  <a:blip r:embed="rId38"/>
                  <a:stretch>
                    <a:fillRect/>
                  </a:stretch>
                </p:blipFill>
                <p:spPr>
                  <a:xfrm>
                    <a:off x="9458315" y="760177"/>
                    <a:ext cx="2307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33" name="Ink 1032">
                    <a:extLst>
                      <a:ext uri="{FF2B5EF4-FFF2-40B4-BE49-F238E27FC236}">
                        <a16:creationId xmlns:a16="http://schemas.microsoft.com/office/drawing/2014/main" id="{2584DABE-4D03-4624-81E2-127FAAC31190}"/>
                      </a:ext>
                    </a:extLst>
                  </p14:cNvPr>
                  <p14:cNvContentPartPr/>
                  <p14:nvPr/>
                </p14:nvContentPartPr>
                <p14:xfrm>
                  <a:off x="9463715" y="770977"/>
                  <a:ext cx="265680" cy="153000"/>
                </p14:xfrm>
              </p:contentPart>
            </mc:Choice>
            <mc:Fallback>
              <p:pic>
                <p:nvPicPr>
                  <p:cNvPr id="1033" name="Ink 1032">
                    <a:extLst>
                      <a:ext uri="{FF2B5EF4-FFF2-40B4-BE49-F238E27FC236}">
                        <a16:creationId xmlns:a16="http://schemas.microsoft.com/office/drawing/2014/main" id="{2584DABE-4D03-4624-81E2-127FAAC31190}"/>
                      </a:ext>
                    </a:extLst>
                  </p:cNvPr>
                  <p:cNvPicPr/>
                  <p:nvPr/>
                </p:nvPicPr>
                <p:blipFill>
                  <a:blip r:embed="rId40"/>
                  <a:stretch>
                    <a:fillRect/>
                  </a:stretch>
                </p:blipFill>
                <p:spPr>
                  <a:xfrm>
                    <a:off x="9455075" y="762337"/>
                    <a:ext cx="283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35" name="Ink 1034">
                    <a:extLst>
                      <a:ext uri="{FF2B5EF4-FFF2-40B4-BE49-F238E27FC236}">
                        <a16:creationId xmlns:a16="http://schemas.microsoft.com/office/drawing/2014/main" id="{6A87A8B6-ED6D-4169-BFB6-618F7B20C4C9}"/>
                      </a:ext>
                    </a:extLst>
                  </p14:cNvPr>
                  <p14:cNvContentPartPr/>
                  <p14:nvPr/>
                </p14:nvContentPartPr>
                <p14:xfrm>
                  <a:off x="9840635" y="771337"/>
                  <a:ext cx="282600" cy="169560"/>
                </p14:xfrm>
              </p:contentPart>
            </mc:Choice>
            <mc:Fallback>
              <p:pic>
                <p:nvPicPr>
                  <p:cNvPr id="1035" name="Ink 1034">
                    <a:extLst>
                      <a:ext uri="{FF2B5EF4-FFF2-40B4-BE49-F238E27FC236}">
                        <a16:creationId xmlns:a16="http://schemas.microsoft.com/office/drawing/2014/main" id="{6A87A8B6-ED6D-4169-BFB6-618F7B20C4C9}"/>
                      </a:ext>
                    </a:extLst>
                  </p:cNvPr>
                  <p:cNvPicPr/>
                  <p:nvPr/>
                </p:nvPicPr>
                <p:blipFill>
                  <a:blip r:embed="rId42"/>
                  <a:stretch>
                    <a:fillRect/>
                  </a:stretch>
                </p:blipFill>
                <p:spPr>
                  <a:xfrm>
                    <a:off x="9831995" y="762337"/>
                    <a:ext cx="300240" cy="187200"/>
                  </a:xfrm>
                  <a:prstGeom prst="rect">
                    <a:avLst/>
                  </a:prstGeom>
                </p:spPr>
              </p:pic>
            </mc:Fallback>
          </mc:AlternateContent>
        </p:grpSp>
      </p:gr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7"/>
                                        </p:tgtEl>
                                        <p:attrNameLst>
                                          <p:attrName>style.visibility</p:attrName>
                                        </p:attrNameLst>
                                      </p:cBhvr>
                                      <p:to>
                                        <p:strVal val="visible"/>
                                      </p:to>
                                    </p:set>
                                    <p:animEffect transition="in" filter="fade">
                                      <p:cBhvr>
                                        <p:cTn id="25" dur="500"/>
                                        <p:tgtEl>
                                          <p:spTgt spid="10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78" name="Picture 77">
            <a:extLst>
              <a:ext uri="{FF2B5EF4-FFF2-40B4-BE49-F238E27FC236}">
                <a16:creationId xmlns:a16="http://schemas.microsoft.com/office/drawing/2014/main" id="{7E02383B-218A-4EAB-895A-150561D12560}"/>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1261684" y="5953775"/>
            <a:ext cx="8650822"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1085341" y="5899069"/>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2"/>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2"/>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7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571" y="1399319"/>
            <a:ext cx="5935287" cy="5289089"/>
          </a:xfrm>
          <a:prstGeom prst="rect">
            <a:avLst/>
          </a:prstGeom>
        </p:spPr>
      </p:pic>
    </p:spTree>
    <p:custDataLst>
      <p:tags r:id="rId1"/>
    </p:custDataLst>
    <p:extLst>
      <p:ext uri="{BB962C8B-B14F-4D97-AF65-F5344CB8AC3E}">
        <p14:creationId xmlns:p14="http://schemas.microsoft.com/office/powerpoint/2010/main" val="352895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10" name="Group 9">
            <a:extLst>
              <a:ext uri="{FF2B5EF4-FFF2-40B4-BE49-F238E27FC236}">
                <a16:creationId xmlns:a16="http://schemas.microsoft.com/office/drawing/2014/main" id="{0D67A78B-24FA-4537-85AE-A3EFE663A411}"/>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4F661A3-1043-42AE-AEDD-C3733BCE6383}"/>
                    </a:ext>
                  </a:extLst>
                </p14:cNvPr>
                <p14:cNvContentPartPr/>
                <p14:nvPr/>
              </p14:nvContentPartPr>
              <p14:xfrm>
                <a:off x="1239420" y="1678656"/>
                <a:ext cx="34200" cy="129240"/>
              </p14:xfrm>
            </p:contentPart>
          </mc:Choice>
          <mc:Fallback>
            <p:pic>
              <p:nvPicPr>
                <p:cNvPr id="7" name="Ink 6">
                  <a:extLst>
                    <a:ext uri="{FF2B5EF4-FFF2-40B4-BE49-F238E27FC236}">
                      <a16:creationId xmlns:a16="http://schemas.microsoft.com/office/drawing/2014/main" id="{84F661A3-1043-42AE-AEDD-C3733BCE6383}"/>
                    </a:ext>
                  </a:extLst>
                </p:cNvPr>
                <p:cNvPicPr/>
                <p:nvPr/>
              </p:nvPicPr>
              <p:blipFill>
                <a:blip r:embed="rId6"/>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FEF125C-45A0-4A07-BF86-B39CB6692583}"/>
                    </a:ext>
                  </a:extLst>
                </p14:cNvPr>
                <p14:cNvContentPartPr/>
                <p14:nvPr/>
              </p14:nvContentPartPr>
              <p14:xfrm>
                <a:off x="1315020" y="1716456"/>
                <a:ext cx="37440" cy="45360"/>
              </p14:xfrm>
            </p:contentPart>
          </mc:Choice>
          <mc:Fallback>
            <p:pic>
              <p:nvPicPr>
                <p:cNvPr id="8" name="Ink 7">
                  <a:extLst>
                    <a:ext uri="{FF2B5EF4-FFF2-40B4-BE49-F238E27FC236}">
                      <a16:creationId xmlns:a16="http://schemas.microsoft.com/office/drawing/2014/main" id="{2FEF125C-45A0-4A07-BF86-B39CB6692583}"/>
                    </a:ext>
                  </a:extLst>
                </p:cNvPr>
                <p:cNvPicPr/>
                <p:nvPr/>
              </p:nvPicPr>
              <p:blipFill>
                <a:blip r:embed="rId8"/>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452DA26-771D-473A-8162-2750192BC078}"/>
                    </a:ext>
                  </a:extLst>
                </p14:cNvPr>
                <p14:cNvContentPartPr/>
                <p14:nvPr/>
              </p14:nvContentPartPr>
              <p14:xfrm>
                <a:off x="1356060" y="1703856"/>
                <a:ext cx="48600" cy="52920"/>
              </p14:xfrm>
            </p:contentPart>
          </mc:Choice>
          <mc:Fallback>
            <p:pic>
              <p:nvPicPr>
                <p:cNvPr id="9" name="Ink 8">
                  <a:extLst>
                    <a:ext uri="{FF2B5EF4-FFF2-40B4-BE49-F238E27FC236}">
                      <a16:creationId xmlns:a16="http://schemas.microsoft.com/office/drawing/2014/main" id="{5452DA26-771D-473A-8162-2750192BC078}"/>
                    </a:ext>
                  </a:extLst>
                </p:cNvPr>
                <p:cNvPicPr/>
                <p:nvPr/>
              </p:nvPicPr>
              <p:blipFill>
                <a:blip r:embed="rId10"/>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07B2BB76-B09B-42DE-8749-2680A22098F8}"/>
                  </a:ext>
                </a:extLst>
              </p14:cNvPr>
              <p14:cNvContentPartPr/>
              <p14:nvPr/>
            </p14:nvContentPartPr>
            <p14:xfrm>
              <a:off x="1903749" y="1708299"/>
              <a:ext cx="16204" cy="53033"/>
            </p14:xfrm>
          </p:contentPart>
        </mc:Choice>
        <mc:Fallback>
          <p:pic>
            <p:nvPicPr>
              <p:cNvPr id="11" name="Ink 10">
                <a:extLst>
                  <a:ext uri="{FF2B5EF4-FFF2-40B4-BE49-F238E27FC236}">
                    <a16:creationId xmlns:a16="http://schemas.microsoft.com/office/drawing/2014/main" id="{07B2BB76-B09B-42DE-8749-2680A22098F8}"/>
                  </a:ext>
                </a:extLst>
              </p:cNvPr>
              <p:cNvPicPr/>
              <p:nvPr/>
            </p:nvPicPr>
            <p:blipFill>
              <a:blip r:embed="rId12"/>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EDFDD995-009C-4449-95AD-0CA2B16B5C87}"/>
                  </a:ext>
                </a:extLst>
              </p14:cNvPr>
              <p14:cNvContentPartPr/>
              <p14:nvPr/>
            </p14:nvContentPartPr>
            <p14:xfrm>
              <a:off x="2027492" y="1716156"/>
              <a:ext cx="26516" cy="38301"/>
            </p14:xfrm>
          </p:contentPart>
        </mc:Choice>
        <mc:Fallback>
          <p:pic>
            <p:nvPicPr>
              <p:cNvPr id="12" name="Ink 11">
                <a:extLst>
                  <a:ext uri="{FF2B5EF4-FFF2-40B4-BE49-F238E27FC236}">
                    <a16:creationId xmlns:a16="http://schemas.microsoft.com/office/drawing/2014/main" id="{EDFDD995-009C-4449-95AD-0CA2B16B5C87}"/>
                  </a:ext>
                </a:extLst>
              </p:cNvPr>
              <p:cNvPicPr/>
              <p:nvPr/>
            </p:nvPicPr>
            <p:blipFill>
              <a:blip r:embed="rId14"/>
              <a:stretch>
                <a:fillRect/>
              </a:stretch>
            </p:blipFill>
            <p:spPr>
              <a:xfrm>
                <a:off x="2018048" y="1706761"/>
                <a:ext cx="45404" cy="57090"/>
              </a:xfrm>
              <a:prstGeom prst="rect">
                <a:avLst/>
              </a:prstGeom>
            </p:spPr>
          </p:pic>
        </mc:Fallback>
      </mc:AlternateContent>
      <p:grpSp>
        <p:nvGrpSpPr>
          <p:cNvPr id="79" name="Group 78">
            <a:extLst>
              <a:ext uri="{FF2B5EF4-FFF2-40B4-BE49-F238E27FC236}">
                <a16:creationId xmlns:a16="http://schemas.microsoft.com/office/drawing/2014/main" id="{CB58C5A1-0546-4A98-B504-84DFC67E1F4C}"/>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D303555-F211-457F-B7B9-D5DECB13DA0A}"/>
                    </a:ext>
                  </a:extLst>
                </p14:cNvPr>
                <p14:cNvContentPartPr/>
                <p14:nvPr/>
              </p14:nvContentPartPr>
              <p14:xfrm>
                <a:off x="1610220" y="1699536"/>
                <a:ext cx="21600" cy="45720"/>
              </p14:xfrm>
            </p:contentPart>
          </mc:Choice>
          <mc:Fallback>
            <p:pic>
              <p:nvPicPr>
                <p:cNvPr id="13" name="Ink 12">
                  <a:extLst>
                    <a:ext uri="{FF2B5EF4-FFF2-40B4-BE49-F238E27FC236}">
                      <a16:creationId xmlns:a16="http://schemas.microsoft.com/office/drawing/2014/main" id="{DD303555-F211-457F-B7B9-D5DECB13DA0A}"/>
                    </a:ext>
                  </a:extLst>
                </p:cNvPr>
                <p:cNvPicPr/>
                <p:nvPr/>
              </p:nvPicPr>
              <p:blipFill>
                <a:blip r:embed="rId16"/>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97DC3787-ECA4-4DCB-B83D-D4C2F3BBD142}"/>
                    </a:ext>
                  </a:extLst>
                </p14:cNvPr>
                <p14:cNvContentPartPr/>
                <p14:nvPr/>
              </p14:nvContentPartPr>
              <p14:xfrm>
                <a:off x="1629300" y="1694136"/>
                <a:ext cx="38880" cy="56160"/>
              </p14:xfrm>
            </p:contentPart>
          </mc:Choice>
          <mc:Fallback>
            <p:pic>
              <p:nvPicPr>
                <p:cNvPr id="69" name="Ink 68">
                  <a:extLst>
                    <a:ext uri="{FF2B5EF4-FFF2-40B4-BE49-F238E27FC236}">
                      <a16:creationId xmlns:a16="http://schemas.microsoft.com/office/drawing/2014/main" id="{97DC3787-ECA4-4DCB-B83D-D4C2F3BBD142}"/>
                    </a:ext>
                  </a:extLst>
                </p:cNvPr>
                <p:cNvPicPr/>
                <p:nvPr/>
              </p:nvPicPr>
              <p:blipFill>
                <a:blip r:embed="rId18"/>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FA54E4B0-2B2E-43C8-883A-61E3CDEE5633}"/>
                    </a:ext>
                  </a:extLst>
                </p14:cNvPr>
                <p14:cNvContentPartPr/>
                <p14:nvPr/>
              </p14:nvContentPartPr>
              <p14:xfrm>
                <a:off x="1705980" y="1735176"/>
                <a:ext cx="47880" cy="40320"/>
              </p14:xfrm>
            </p:contentPart>
          </mc:Choice>
          <mc:Fallback>
            <p:pic>
              <p:nvPicPr>
                <p:cNvPr id="70" name="Ink 69">
                  <a:extLst>
                    <a:ext uri="{FF2B5EF4-FFF2-40B4-BE49-F238E27FC236}">
                      <a16:creationId xmlns:a16="http://schemas.microsoft.com/office/drawing/2014/main" id="{FA54E4B0-2B2E-43C8-883A-61E3CDEE5633}"/>
                    </a:ext>
                  </a:extLst>
                </p:cNvPr>
                <p:cNvPicPr/>
                <p:nvPr/>
              </p:nvPicPr>
              <p:blipFill>
                <a:blip r:embed="rId20"/>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6CB0D2C3-BB9A-4F44-A990-8AB5E22F193E}"/>
                    </a:ext>
                  </a:extLst>
                </p14:cNvPr>
                <p14:cNvContentPartPr/>
                <p14:nvPr/>
              </p14:nvContentPartPr>
              <p14:xfrm>
                <a:off x="1807500" y="1747056"/>
                <a:ext cx="5040" cy="33120"/>
              </p14:xfrm>
            </p:contentPart>
          </mc:Choice>
          <mc:Fallback>
            <p:pic>
              <p:nvPicPr>
                <p:cNvPr id="71" name="Ink 70">
                  <a:extLst>
                    <a:ext uri="{FF2B5EF4-FFF2-40B4-BE49-F238E27FC236}">
                      <a16:creationId xmlns:a16="http://schemas.microsoft.com/office/drawing/2014/main" id="{6CB0D2C3-BB9A-4F44-A990-8AB5E22F193E}"/>
                    </a:ext>
                  </a:extLst>
                </p:cNvPr>
                <p:cNvPicPr/>
                <p:nvPr/>
              </p:nvPicPr>
              <p:blipFill>
                <a:blip r:embed="rId22"/>
                <a:stretch>
                  <a:fillRect/>
                </a:stretch>
              </p:blipFill>
              <p:spPr>
                <a:xfrm>
                  <a:off x="1800603" y="1740167"/>
                  <a:ext cx="18834" cy="46898"/>
                </a:xfrm>
                <a:prstGeom prst="rect">
                  <a:avLst/>
                </a:prstGeom>
              </p:spPr>
            </p:pic>
          </mc:Fallback>
        </mc:AlternateContent>
      </p:grpSp>
      <p:grpSp>
        <p:nvGrpSpPr>
          <p:cNvPr id="78" name="Group 77">
            <a:extLst>
              <a:ext uri="{FF2B5EF4-FFF2-40B4-BE49-F238E27FC236}">
                <a16:creationId xmlns:a16="http://schemas.microsoft.com/office/drawing/2014/main" id="{DBF18C0A-CAAA-46BA-8306-062ECB9BC87B}"/>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23">
              <p14:nvContentPartPr>
                <p14:cNvPr id="72" name="Ink 71">
                  <a:extLst>
                    <a:ext uri="{FF2B5EF4-FFF2-40B4-BE49-F238E27FC236}">
                      <a16:creationId xmlns:a16="http://schemas.microsoft.com/office/drawing/2014/main" id="{0F1BDC18-CF6C-436A-A774-13D7AD142AE6}"/>
                    </a:ext>
                  </a:extLst>
                </p14:cNvPr>
                <p14:cNvContentPartPr/>
                <p14:nvPr/>
              </p14:nvContentPartPr>
              <p14:xfrm>
                <a:off x="1893540" y="1753536"/>
                <a:ext cx="10440" cy="2880"/>
              </p14:xfrm>
            </p:contentPart>
          </mc:Choice>
          <mc:Fallback>
            <p:pic>
              <p:nvPicPr>
                <p:cNvPr id="72" name="Ink 71">
                  <a:extLst>
                    <a:ext uri="{FF2B5EF4-FFF2-40B4-BE49-F238E27FC236}">
                      <a16:creationId xmlns:a16="http://schemas.microsoft.com/office/drawing/2014/main" id="{0F1BDC18-CF6C-436A-A774-13D7AD142AE6}"/>
                    </a:ext>
                  </a:extLst>
                </p:cNvPr>
                <p:cNvPicPr/>
                <p:nvPr/>
              </p:nvPicPr>
              <p:blipFill>
                <a:blip r:embed="rId2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3" name="Ink 72">
                  <a:extLst>
                    <a:ext uri="{FF2B5EF4-FFF2-40B4-BE49-F238E27FC236}">
                      <a16:creationId xmlns:a16="http://schemas.microsoft.com/office/drawing/2014/main" id="{5B185D0F-1B61-462F-A92D-C41582F39A28}"/>
                    </a:ext>
                  </a:extLst>
                </p14:cNvPr>
                <p14:cNvContentPartPr/>
                <p14:nvPr/>
              </p14:nvContentPartPr>
              <p14:xfrm>
                <a:off x="1963740" y="1748136"/>
                <a:ext cx="68040" cy="3600"/>
              </p14:xfrm>
            </p:contentPart>
          </mc:Choice>
          <mc:Fallback>
            <p:pic>
              <p:nvPicPr>
                <p:cNvPr id="73" name="Ink 72">
                  <a:extLst>
                    <a:ext uri="{FF2B5EF4-FFF2-40B4-BE49-F238E27FC236}">
                      <a16:creationId xmlns:a16="http://schemas.microsoft.com/office/drawing/2014/main" id="{5B185D0F-1B61-462F-A92D-C41582F39A28}"/>
                    </a:ext>
                  </a:extLst>
                </p:cNvPr>
                <p:cNvPicPr/>
                <p:nvPr/>
              </p:nvPicPr>
              <p:blipFill>
                <a:blip r:embed="rId26"/>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 name="Ink 73">
                  <a:extLst>
                    <a:ext uri="{FF2B5EF4-FFF2-40B4-BE49-F238E27FC236}">
                      <a16:creationId xmlns:a16="http://schemas.microsoft.com/office/drawing/2014/main" id="{E908B397-2D74-4AE0-95FE-B9FB7BAC131B}"/>
                    </a:ext>
                  </a:extLst>
                </p14:cNvPr>
                <p14:cNvContentPartPr/>
                <p14:nvPr/>
              </p14:nvContentPartPr>
              <p14:xfrm>
                <a:off x="2061300" y="1686216"/>
                <a:ext cx="54720" cy="48600"/>
              </p14:xfrm>
            </p:contentPart>
          </mc:Choice>
          <mc:Fallback>
            <p:pic>
              <p:nvPicPr>
                <p:cNvPr id="74" name="Ink 73">
                  <a:extLst>
                    <a:ext uri="{FF2B5EF4-FFF2-40B4-BE49-F238E27FC236}">
                      <a16:creationId xmlns:a16="http://schemas.microsoft.com/office/drawing/2014/main" id="{E908B397-2D74-4AE0-95FE-B9FB7BAC131B}"/>
                    </a:ext>
                  </a:extLst>
                </p:cNvPr>
                <p:cNvPicPr/>
                <p:nvPr/>
              </p:nvPicPr>
              <p:blipFill>
                <a:blip r:embed="rId28"/>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5" name="Ink 74">
                  <a:extLst>
                    <a:ext uri="{FF2B5EF4-FFF2-40B4-BE49-F238E27FC236}">
                      <a16:creationId xmlns:a16="http://schemas.microsoft.com/office/drawing/2014/main" id="{5D61E47E-3F2B-47D8-8F25-E97A43701828}"/>
                    </a:ext>
                  </a:extLst>
                </p14:cNvPr>
                <p14:cNvContentPartPr/>
                <p14:nvPr/>
              </p14:nvContentPartPr>
              <p14:xfrm>
                <a:off x="2117100" y="1681896"/>
                <a:ext cx="23400" cy="60120"/>
              </p14:xfrm>
            </p:contentPart>
          </mc:Choice>
          <mc:Fallback>
            <p:pic>
              <p:nvPicPr>
                <p:cNvPr id="75" name="Ink 74">
                  <a:extLst>
                    <a:ext uri="{FF2B5EF4-FFF2-40B4-BE49-F238E27FC236}">
                      <a16:creationId xmlns:a16="http://schemas.microsoft.com/office/drawing/2014/main" id="{5D61E47E-3F2B-47D8-8F25-E97A43701828}"/>
                    </a:ext>
                  </a:extLst>
                </p:cNvPr>
                <p:cNvPicPr/>
                <p:nvPr/>
              </p:nvPicPr>
              <p:blipFill>
                <a:blip r:embed="rId30"/>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1B53991B-D5EE-4180-A197-B4A141C5C6FA}"/>
                    </a:ext>
                  </a:extLst>
                </p14:cNvPr>
                <p14:cNvContentPartPr/>
                <p14:nvPr/>
              </p14:nvContentPartPr>
              <p14:xfrm>
                <a:off x="2182620" y="1729416"/>
                <a:ext cx="44640" cy="29160"/>
              </p14:xfrm>
            </p:contentPart>
          </mc:Choice>
          <mc:Fallback>
            <p:pic>
              <p:nvPicPr>
                <p:cNvPr id="76" name="Ink 75">
                  <a:extLst>
                    <a:ext uri="{FF2B5EF4-FFF2-40B4-BE49-F238E27FC236}">
                      <a16:creationId xmlns:a16="http://schemas.microsoft.com/office/drawing/2014/main" id="{1B53991B-D5EE-4180-A197-B4A141C5C6FA}"/>
                    </a:ext>
                  </a:extLst>
                </p:cNvPr>
                <p:cNvPicPr/>
                <p:nvPr/>
              </p:nvPicPr>
              <p:blipFill>
                <a:blip r:embed="rId32"/>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7" name="Ink 76">
                  <a:extLst>
                    <a:ext uri="{FF2B5EF4-FFF2-40B4-BE49-F238E27FC236}">
                      <a16:creationId xmlns:a16="http://schemas.microsoft.com/office/drawing/2014/main" id="{97D49F57-CF05-4ABD-8E93-461930EA7F19}"/>
                    </a:ext>
                  </a:extLst>
                </p14:cNvPr>
                <p14:cNvContentPartPr/>
                <p14:nvPr/>
              </p14:nvContentPartPr>
              <p14:xfrm>
                <a:off x="2229060" y="1625016"/>
                <a:ext cx="64440" cy="155520"/>
              </p14:xfrm>
            </p:contentPart>
          </mc:Choice>
          <mc:Fallback>
            <p:pic>
              <p:nvPicPr>
                <p:cNvPr id="77" name="Ink 76">
                  <a:extLst>
                    <a:ext uri="{FF2B5EF4-FFF2-40B4-BE49-F238E27FC236}">
                      <a16:creationId xmlns:a16="http://schemas.microsoft.com/office/drawing/2014/main" id="{97D49F57-CF05-4ABD-8E93-461930EA7F19}"/>
                    </a:ext>
                  </a:extLst>
                </p:cNvPr>
                <p:cNvPicPr/>
                <p:nvPr/>
              </p:nvPicPr>
              <p:blipFill>
                <a:blip r:embed="rId34"/>
                <a:stretch>
                  <a:fillRect/>
                </a:stretch>
              </p:blipFill>
              <p:spPr>
                <a:xfrm>
                  <a:off x="2222193" y="1618163"/>
                  <a:ext cx="78173" cy="168963"/>
                </a:xfrm>
                <a:prstGeom prst="rect">
                  <a:avLst/>
                </a:prstGeom>
              </p:spPr>
            </p:pic>
          </mc:Fallback>
        </mc:AlternateContent>
      </p:grpSp>
      <p:grpSp>
        <p:nvGrpSpPr>
          <p:cNvPr id="100" name="Group 99">
            <a:extLst>
              <a:ext uri="{FF2B5EF4-FFF2-40B4-BE49-F238E27FC236}">
                <a16:creationId xmlns:a16="http://schemas.microsoft.com/office/drawing/2014/main" id="{B32027FB-A3B9-4D7A-AF2E-8BD34DFDB220}"/>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35">
              <p14:nvContentPartPr>
                <p14:cNvPr id="98" name="Ink 97">
                  <a:extLst>
                    <a:ext uri="{FF2B5EF4-FFF2-40B4-BE49-F238E27FC236}">
                      <a16:creationId xmlns:a16="http://schemas.microsoft.com/office/drawing/2014/main" id="{6A58C024-C89D-4150-843B-7EBA673CF55E}"/>
                    </a:ext>
                  </a:extLst>
                </p14:cNvPr>
                <p14:cNvContentPartPr/>
                <p14:nvPr/>
              </p14:nvContentPartPr>
              <p14:xfrm>
                <a:off x="2451540" y="1666776"/>
                <a:ext cx="1080" cy="3960"/>
              </p14:xfrm>
            </p:contentPart>
          </mc:Choice>
          <mc:Fallback>
            <p:pic>
              <p:nvPicPr>
                <p:cNvPr id="98" name="Ink 97">
                  <a:extLst>
                    <a:ext uri="{FF2B5EF4-FFF2-40B4-BE49-F238E27FC236}">
                      <a16:creationId xmlns:a16="http://schemas.microsoft.com/office/drawing/2014/main" id="{6A58C024-C89D-4150-843B-7EBA673CF55E}"/>
                    </a:ext>
                  </a:extLst>
                </p:cNvPr>
                <p:cNvPicPr/>
                <p:nvPr/>
              </p:nvPicPr>
              <p:blipFill>
                <a:blip r:embed="rId36"/>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9" name="Ink 98">
                  <a:extLst>
                    <a:ext uri="{FF2B5EF4-FFF2-40B4-BE49-F238E27FC236}">
                      <a16:creationId xmlns:a16="http://schemas.microsoft.com/office/drawing/2014/main" id="{0A0C744C-7571-44DB-A001-DAFECC3DFB81}"/>
                    </a:ext>
                  </a:extLst>
                </p14:cNvPr>
                <p14:cNvContentPartPr/>
                <p14:nvPr/>
              </p14:nvContentPartPr>
              <p14:xfrm>
                <a:off x="2460180" y="1708176"/>
                <a:ext cx="4680" cy="25200"/>
              </p14:xfrm>
            </p:contentPart>
          </mc:Choice>
          <mc:Fallback>
            <p:pic>
              <p:nvPicPr>
                <p:cNvPr id="99" name="Ink 98">
                  <a:extLst>
                    <a:ext uri="{FF2B5EF4-FFF2-40B4-BE49-F238E27FC236}">
                      <a16:creationId xmlns:a16="http://schemas.microsoft.com/office/drawing/2014/main" id="{0A0C744C-7571-44DB-A001-DAFECC3DFB81}"/>
                    </a:ext>
                  </a:extLst>
                </p:cNvPr>
                <p:cNvPicPr/>
                <p:nvPr/>
              </p:nvPicPr>
              <p:blipFill>
                <a:blip r:embed="rId38"/>
                <a:stretch>
                  <a:fillRect/>
                </a:stretch>
              </p:blipFill>
              <p:spPr>
                <a:xfrm>
                  <a:off x="2453022" y="1701351"/>
                  <a:ext cx="18995" cy="38850"/>
                </a:xfrm>
                <a:prstGeom prst="rect">
                  <a:avLst/>
                </a:prstGeom>
              </p:spPr>
            </p:pic>
          </mc:Fallback>
        </mc:AlternateContent>
      </p:grpSp>
      <p:grpSp>
        <p:nvGrpSpPr>
          <p:cNvPr id="141" name="Group 140">
            <a:extLst>
              <a:ext uri="{FF2B5EF4-FFF2-40B4-BE49-F238E27FC236}">
                <a16:creationId xmlns:a16="http://schemas.microsoft.com/office/drawing/2014/main" id="{3231F5D3-EFCC-4943-9A60-39595E2B3B73}"/>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39">
              <p14:nvContentPartPr>
                <p14:cNvPr id="101" name="Ink 100">
                  <a:extLst>
                    <a:ext uri="{FF2B5EF4-FFF2-40B4-BE49-F238E27FC236}">
                      <a16:creationId xmlns:a16="http://schemas.microsoft.com/office/drawing/2014/main" id="{646C2DA1-32BA-49F6-BF23-3BDCC6ECFBF0}"/>
                    </a:ext>
                  </a:extLst>
                </p14:cNvPr>
                <p14:cNvContentPartPr/>
                <p14:nvPr/>
              </p14:nvContentPartPr>
              <p14:xfrm>
                <a:off x="2735940" y="1624296"/>
                <a:ext cx="54720" cy="108000"/>
              </p14:xfrm>
            </p:contentPart>
          </mc:Choice>
          <mc:Fallback>
            <p:pic>
              <p:nvPicPr>
                <p:cNvPr id="101" name="Ink 100">
                  <a:extLst>
                    <a:ext uri="{FF2B5EF4-FFF2-40B4-BE49-F238E27FC236}">
                      <a16:creationId xmlns:a16="http://schemas.microsoft.com/office/drawing/2014/main" id="{646C2DA1-32BA-49F6-BF23-3BDCC6ECFBF0}"/>
                    </a:ext>
                  </a:extLst>
                </p:cNvPr>
                <p:cNvPicPr/>
                <p:nvPr/>
              </p:nvPicPr>
              <p:blipFill>
                <a:blip r:embed="rId40"/>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2" name="Ink 101">
                  <a:extLst>
                    <a:ext uri="{FF2B5EF4-FFF2-40B4-BE49-F238E27FC236}">
                      <a16:creationId xmlns:a16="http://schemas.microsoft.com/office/drawing/2014/main" id="{F93563DE-C827-49F0-AD18-93EBABAA1913}"/>
                    </a:ext>
                  </a:extLst>
                </p14:cNvPr>
                <p14:cNvContentPartPr/>
                <p14:nvPr/>
              </p14:nvContentPartPr>
              <p14:xfrm>
                <a:off x="2710380" y="1687656"/>
                <a:ext cx="61200" cy="6840"/>
              </p14:xfrm>
            </p:contentPart>
          </mc:Choice>
          <mc:Fallback>
            <p:pic>
              <p:nvPicPr>
                <p:cNvPr id="102" name="Ink 101">
                  <a:extLst>
                    <a:ext uri="{FF2B5EF4-FFF2-40B4-BE49-F238E27FC236}">
                      <a16:creationId xmlns:a16="http://schemas.microsoft.com/office/drawing/2014/main" id="{F93563DE-C827-49F0-AD18-93EBABAA1913}"/>
                    </a:ext>
                  </a:extLst>
                </p:cNvPr>
                <p:cNvPicPr/>
                <p:nvPr/>
              </p:nvPicPr>
              <p:blipFill>
                <a:blip r:embed="rId42"/>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3" name="Ink 102">
                  <a:extLst>
                    <a:ext uri="{FF2B5EF4-FFF2-40B4-BE49-F238E27FC236}">
                      <a16:creationId xmlns:a16="http://schemas.microsoft.com/office/drawing/2014/main" id="{1E478194-5181-43B8-A355-9625672615A8}"/>
                    </a:ext>
                  </a:extLst>
                </p14:cNvPr>
                <p14:cNvContentPartPr/>
                <p14:nvPr/>
              </p14:nvContentPartPr>
              <p14:xfrm>
                <a:off x="2809020" y="1618896"/>
                <a:ext cx="85680" cy="105120"/>
              </p14:xfrm>
            </p:contentPart>
          </mc:Choice>
          <mc:Fallback>
            <p:pic>
              <p:nvPicPr>
                <p:cNvPr id="103" name="Ink 102">
                  <a:extLst>
                    <a:ext uri="{FF2B5EF4-FFF2-40B4-BE49-F238E27FC236}">
                      <a16:creationId xmlns:a16="http://schemas.microsoft.com/office/drawing/2014/main" id="{1E478194-5181-43B8-A355-9625672615A8}"/>
                    </a:ext>
                  </a:extLst>
                </p:cNvPr>
                <p:cNvPicPr/>
                <p:nvPr/>
              </p:nvPicPr>
              <p:blipFill>
                <a:blip r:embed="rId44"/>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4" name="Ink 103">
                  <a:extLst>
                    <a:ext uri="{FF2B5EF4-FFF2-40B4-BE49-F238E27FC236}">
                      <a16:creationId xmlns:a16="http://schemas.microsoft.com/office/drawing/2014/main" id="{C698380B-09E8-4431-84A2-EB57E967681B}"/>
                    </a:ext>
                  </a:extLst>
                </p14:cNvPr>
                <p14:cNvContentPartPr/>
                <p14:nvPr/>
              </p14:nvContentPartPr>
              <p14:xfrm>
                <a:off x="2899380" y="1653096"/>
                <a:ext cx="21240" cy="46800"/>
              </p14:xfrm>
            </p:contentPart>
          </mc:Choice>
          <mc:Fallback>
            <p:pic>
              <p:nvPicPr>
                <p:cNvPr id="104" name="Ink 103">
                  <a:extLst>
                    <a:ext uri="{FF2B5EF4-FFF2-40B4-BE49-F238E27FC236}">
                      <a16:creationId xmlns:a16="http://schemas.microsoft.com/office/drawing/2014/main" id="{C698380B-09E8-4431-84A2-EB57E967681B}"/>
                    </a:ext>
                  </a:extLst>
                </p:cNvPr>
                <p:cNvPicPr/>
                <p:nvPr/>
              </p:nvPicPr>
              <p:blipFill>
                <a:blip r:embed="rId46"/>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5" name="Ink 104">
                  <a:extLst>
                    <a:ext uri="{FF2B5EF4-FFF2-40B4-BE49-F238E27FC236}">
                      <a16:creationId xmlns:a16="http://schemas.microsoft.com/office/drawing/2014/main" id="{99F46832-45DE-4121-B8BE-7A9EE0A8DE59}"/>
                    </a:ext>
                  </a:extLst>
                </p14:cNvPr>
                <p14:cNvContentPartPr/>
                <p14:nvPr/>
              </p14:nvContentPartPr>
              <p14:xfrm>
                <a:off x="2933220" y="1599456"/>
                <a:ext cx="38160" cy="132840"/>
              </p14:xfrm>
            </p:contentPart>
          </mc:Choice>
          <mc:Fallback>
            <p:pic>
              <p:nvPicPr>
                <p:cNvPr id="105" name="Ink 104">
                  <a:extLst>
                    <a:ext uri="{FF2B5EF4-FFF2-40B4-BE49-F238E27FC236}">
                      <a16:creationId xmlns:a16="http://schemas.microsoft.com/office/drawing/2014/main" id="{99F46832-45DE-4121-B8BE-7A9EE0A8DE59}"/>
                    </a:ext>
                  </a:extLst>
                </p:cNvPr>
                <p:cNvPicPr/>
                <p:nvPr/>
              </p:nvPicPr>
              <p:blipFill>
                <a:blip r:embed="rId48"/>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5" name="Ink 124">
                  <a:extLst>
                    <a:ext uri="{FF2B5EF4-FFF2-40B4-BE49-F238E27FC236}">
                      <a16:creationId xmlns:a16="http://schemas.microsoft.com/office/drawing/2014/main" id="{6725B35F-474C-46BC-8F19-B769B79ACD4E}"/>
                    </a:ext>
                  </a:extLst>
                </p14:cNvPr>
                <p14:cNvContentPartPr/>
                <p14:nvPr/>
              </p14:nvContentPartPr>
              <p14:xfrm>
                <a:off x="3003780" y="1694856"/>
                <a:ext cx="19080" cy="46440"/>
              </p14:xfrm>
            </p:contentPart>
          </mc:Choice>
          <mc:Fallback>
            <p:pic>
              <p:nvPicPr>
                <p:cNvPr id="125" name="Ink 124">
                  <a:extLst>
                    <a:ext uri="{FF2B5EF4-FFF2-40B4-BE49-F238E27FC236}">
                      <a16:creationId xmlns:a16="http://schemas.microsoft.com/office/drawing/2014/main" id="{6725B35F-474C-46BC-8F19-B769B79ACD4E}"/>
                    </a:ext>
                  </a:extLst>
                </p:cNvPr>
                <p:cNvPicPr/>
                <p:nvPr/>
              </p:nvPicPr>
              <p:blipFill>
                <a:blip r:embed="rId50"/>
                <a:stretch>
                  <a:fillRect/>
                </a:stretch>
              </p:blipFill>
              <p:spPr>
                <a:xfrm>
                  <a:off x="2996890" y="1687956"/>
                  <a:ext cx="32595" cy="60239"/>
                </a:xfrm>
                <a:prstGeom prst="rect">
                  <a:avLst/>
                </a:prstGeom>
              </p:spPr>
            </p:pic>
          </mc:Fallback>
        </mc:AlternateContent>
      </p:grpSp>
      <p:grpSp>
        <p:nvGrpSpPr>
          <p:cNvPr id="140" name="Group 139">
            <a:extLst>
              <a:ext uri="{FF2B5EF4-FFF2-40B4-BE49-F238E27FC236}">
                <a16:creationId xmlns:a16="http://schemas.microsoft.com/office/drawing/2014/main" id="{222DB8E1-DE91-4765-B954-F2B87C6ECB4D}"/>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51">
              <p14:nvContentPartPr>
                <p14:cNvPr id="120" name="Ink 119">
                  <a:extLst>
                    <a:ext uri="{FF2B5EF4-FFF2-40B4-BE49-F238E27FC236}">
                      <a16:creationId xmlns:a16="http://schemas.microsoft.com/office/drawing/2014/main" id="{0BAD61FB-0571-4230-A963-110004D5786E}"/>
                    </a:ext>
                  </a:extLst>
                </p14:cNvPr>
                <p14:cNvContentPartPr/>
                <p14:nvPr/>
              </p14:nvContentPartPr>
              <p14:xfrm>
                <a:off x="3180540" y="1663176"/>
                <a:ext cx="55080" cy="39960"/>
              </p14:xfrm>
            </p:contentPart>
          </mc:Choice>
          <mc:Fallback>
            <p:pic>
              <p:nvPicPr>
                <p:cNvPr id="120" name="Ink 119">
                  <a:extLst>
                    <a:ext uri="{FF2B5EF4-FFF2-40B4-BE49-F238E27FC236}">
                      <a16:creationId xmlns:a16="http://schemas.microsoft.com/office/drawing/2014/main" id="{0BAD61FB-0571-4230-A963-110004D5786E}"/>
                    </a:ext>
                  </a:extLst>
                </p:cNvPr>
                <p:cNvPicPr/>
                <p:nvPr/>
              </p:nvPicPr>
              <p:blipFill>
                <a:blip r:embed="rId52"/>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1" name="Ink 120">
                  <a:extLst>
                    <a:ext uri="{FF2B5EF4-FFF2-40B4-BE49-F238E27FC236}">
                      <a16:creationId xmlns:a16="http://schemas.microsoft.com/office/drawing/2014/main" id="{5474B05C-0491-4689-81A2-2442D307B7F5}"/>
                    </a:ext>
                  </a:extLst>
                </p14:cNvPr>
                <p14:cNvContentPartPr/>
                <p14:nvPr/>
              </p14:nvContentPartPr>
              <p14:xfrm>
                <a:off x="3309420" y="1645536"/>
                <a:ext cx="45000" cy="113760"/>
              </p14:xfrm>
            </p:contentPart>
          </mc:Choice>
          <mc:Fallback>
            <p:pic>
              <p:nvPicPr>
                <p:cNvPr id="121" name="Ink 120">
                  <a:extLst>
                    <a:ext uri="{FF2B5EF4-FFF2-40B4-BE49-F238E27FC236}">
                      <a16:creationId xmlns:a16="http://schemas.microsoft.com/office/drawing/2014/main" id="{5474B05C-0491-4689-81A2-2442D307B7F5}"/>
                    </a:ext>
                  </a:extLst>
                </p:cNvPr>
                <p:cNvPicPr/>
                <p:nvPr/>
              </p:nvPicPr>
              <p:blipFill>
                <a:blip r:embed="rId54"/>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3495292B-B8F9-4899-84F0-DBC6E5F91788}"/>
                    </a:ext>
                  </a:extLst>
                </p14:cNvPr>
                <p14:cNvContentPartPr/>
                <p14:nvPr/>
              </p14:nvContentPartPr>
              <p14:xfrm>
                <a:off x="3378180" y="1648776"/>
                <a:ext cx="39600" cy="45360"/>
              </p14:xfrm>
            </p:contentPart>
          </mc:Choice>
          <mc:Fallback>
            <p:pic>
              <p:nvPicPr>
                <p:cNvPr id="122" name="Ink 121">
                  <a:extLst>
                    <a:ext uri="{FF2B5EF4-FFF2-40B4-BE49-F238E27FC236}">
                      <a16:creationId xmlns:a16="http://schemas.microsoft.com/office/drawing/2014/main" id="{3495292B-B8F9-4899-84F0-DBC6E5F91788}"/>
                    </a:ext>
                  </a:extLst>
                </p:cNvPr>
                <p:cNvPicPr/>
                <p:nvPr/>
              </p:nvPicPr>
              <p:blipFill>
                <a:blip r:embed="rId56"/>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3" name="Ink 122">
                  <a:extLst>
                    <a:ext uri="{FF2B5EF4-FFF2-40B4-BE49-F238E27FC236}">
                      <a16:creationId xmlns:a16="http://schemas.microsoft.com/office/drawing/2014/main" id="{D10FED9C-00D4-43FE-A248-9B40B0338511}"/>
                    </a:ext>
                  </a:extLst>
                </p14:cNvPr>
                <p14:cNvContentPartPr/>
                <p14:nvPr/>
              </p14:nvContentPartPr>
              <p14:xfrm>
                <a:off x="3434700" y="1604496"/>
                <a:ext cx="10440" cy="84600"/>
              </p14:xfrm>
            </p:contentPart>
          </mc:Choice>
          <mc:Fallback>
            <p:pic>
              <p:nvPicPr>
                <p:cNvPr id="123" name="Ink 122">
                  <a:extLst>
                    <a:ext uri="{FF2B5EF4-FFF2-40B4-BE49-F238E27FC236}">
                      <a16:creationId xmlns:a16="http://schemas.microsoft.com/office/drawing/2014/main" id="{D10FED9C-00D4-43FE-A248-9B40B0338511}"/>
                    </a:ext>
                  </a:extLst>
                </p:cNvPr>
                <p:cNvPicPr/>
                <p:nvPr/>
              </p:nvPicPr>
              <p:blipFill>
                <a:blip r:embed="rId58"/>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4" name="Ink 123">
                  <a:extLst>
                    <a:ext uri="{FF2B5EF4-FFF2-40B4-BE49-F238E27FC236}">
                      <a16:creationId xmlns:a16="http://schemas.microsoft.com/office/drawing/2014/main" id="{53B240A0-5178-42AF-9CCF-C1B74958B50A}"/>
                    </a:ext>
                  </a:extLst>
                </p14:cNvPr>
                <p14:cNvContentPartPr/>
                <p14:nvPr/>
              </p14:nvContentPartPr>
              <p14:xfrm>
                <a:off x="3484740" y="1653816"/>
                <a:ext cx="42480" cy="121680"/>
              </p14:xfrm>
            </p:contentPart>
          </mc:Choice>
          <mc:Fallback>
            <p:pic>
              <p:nvPicPr>
                <p:cNvPr id="124" name="Ink 123">
                  <a:extLst>
                    <a:ext uri="{FF2B5EF4-FFF2-40B4-BE49-F238E27FC236}">
                      <a16:creationId xmlns:a16="http://schemas.microsoft.com/office/drawing/2014/main" id="{53B240A0-5178-42AF-9CCF-C1B74958B50A}"/>
                    </a:ext>
                  </a:extLst>
                </p:cNvPr>
                <p:cNvPicPr/>
                <p:nvPr/>
              </p:nvPicPr>
              <p:blipFill>
                <a:blip r:embed="rId60"/>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6" name="Ink 125">
                  <a:extLst>
                    <a:ext uri="{FF2B5EF4-FFF2-40B4-BE49-F238E27FC236}">
                      <a16:creationId xmlns:a16="http://schemas.microsoft.com/office/drawing/2014/main" id="{4ED76888-4A40-4387-A896-79EBE43A5E2F}"/>
                    </a:ext>
                  </a:extLst>
                </p14:cNvPr>
                <p14:cNvContentPartPr/>
                <p14:nvPr/>
              </p14:nvContentPartPr>
              <p14:xfrm>
                <a:off x="3565020" y="1658496"/>
                <a:ext cx="43560" cy="29880"/>
              </p14:xfrm>
            </p:contentPart>
          </mc:Choice>
          <mc:Fallback>
            <p:pic>
              <p:nvPicPr>
                <p:cNvPr id="126" name="Ink 125">
                  <a:extLst>
                    <a:ext uri="{FF2B5EF4-FFF2-40B4-BE49-F238E27FC236}">
                      <a16:creationId xmlns:a16="http://schemas.microsoft.com/office/drawing/2014/main" id="{4ED76888-4A40-4387-A896-79EBE43A5E2F}"/>
                    </a:ext>
                  </a:extLst>
                </p:cNvPr>
                <p:cNvPicPr/>
                <p:nvPr/>
              </p:nvPicPr>
              <p:blipFill>
                <a:blip r:embed="rId62"/>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7" name="Ink 126">
                  <a:extLst>
                    <a:ext uri="{FF2B5EF4-FFF2-40B4-BE49-F238E27FC236}">
                      <a16:creationId xmlns:a16="http://schemas.microsoft.com/office/drawing/2014/main" id="{30F6D250-322D-47DC-9479-5C15FCFE0EA3}"/>
                    </a:ext>
                  </a:extLst>
                </p14:cNvPr>
                <p14:cNvContentPartPr/>
                <p14:nvPr/>
              </p14:nvContentPartPr>
              <p14:xfrm>
                <a:off x="3632700" y="1655256"/>
                <a:ext cx="38880" cy="50760"/>
              </p14:xfrm>
            </p:contentPart>
          </mc:Choice>
          <mc:Fallback>
            <p:pic>
              <p:nvPicPr>
                <p:cNvPr id="127" name="Ink 126">
                  <a:extLst>
                    <a:ext uri="{FF2B5EF4-FFF2-40B4-BE49-F238E27FC236}">
                      <a16:creationId xmlns:a16="http://schemas.microsoft.com/office/drawing/2014/main" id="{30F6D250-322D-47DC-9479-5C15FCFE0EA3}"/>
                    </a:ext>
                  </a:extLst>
                </p:cNvPr>
                <p:cNvPicPr/>
                <p:nvPr/>
              </p:nvPicPr>
              <p:blipFill>
                <a:blip r:embed="rId64"/>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8" name="Ink 127">
                  <a:extLst>
                    <a:ext uri="{FF2B5EF4-FFF2-40B4-BE49-F238E27FC236}">
                      <a16:creationId xmlns:a16="http://schemas.microsoft.com/office/drawing/2014/main" id="{93000B31-7089-4729-BDCB-745DF64D1D46}"/>
                    </a:ext>
                  </a:extLst>
                </p14:cNvPr>
                <p14:cNvContentPartPr/>
                <p14:nvPr/>
              </p14:nvContentPartPr>
              <p14:xfrm>
                <a:off x="3693900" y="1658856"/>
                <a:ext cx="71640" cy="39600"/>
              </p14:xfrm>
            </p:contentPart>
          </mc:Choice>
          <mc:Fallback>
            <p:pic>
              <p:nvPicPr>
                <p:cNvPr id="128" name="Ink 127">
                  <a:extLst>
                    <a:ext uri="{FF2B5EF4-FFF2-40B4-BE49-F238E27FC236}">
                      <a16:creationId xmlns:a16="http://schemas.microsoft.com/office/drawing/2014/main" id="{93000B31-7089-4729-BDCB-745DF64D1D46}"/>
                    </a:ext>
                  </a:extLst>
                </p:cNvPr>
                <p:cNvPicPr/>
                <p:nvPr/>
              </p:nvPicPr>
              <p:blipFill>
                <a:blip r:embed="rId66"/>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9" name="Ink 128">
                  <a:extLst>
                    <a:ext uri="{FF2B5EF4-FFF2-40B4-BE49-F238E27FC236}">
                      <a16:creationId xmlns:a16="http://schemas.microsoft.com/office/drawing/2014/main" id="{38029D3B-C774-4323-A54C-B4E59C2DF26E}"/>
                    </a:ext>
                  </a:extLst>
                </p14:cNvPr>
                <p14:cNvContentPartPr/>
                <p14:nvPr/>
              </p14:nvContentPartPr>
              <p14:xfrm>
                <a:off x="3788940" y="1662816"/>
                <a:ext cx="8280" cy="36000"/>
              </p14:xfrm>
            </p:contentPart>
          </mc:Choice>
          <mc:Fallback>
            <p:pic>
              <p:nvPicPr>
                <p:cNvPr id="129" name="Ink 128">
                  <a:extLst>
                    <a:ext uri="{FF2B5EF4-FFF2-40B4-BE49-F238E27FC236}">
                      <a16:creationId xmlns:a16="http://schemas.microsoft.com/office/drawing/2014/main" id="{38029D3B-C774-4323-A54C-B4E59C2DF26E}"/>
                    </a:ext>
                  </a:extLst>
                </p:cNvPr>
                <p:cNvPicPr/>
                <p:nvPr/>
              </p:nvPicPr>
              <p:blipFill>
                <a:blip r:embed="rId68"/>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7D557CEF-005C-4B6F-AF8B-8DE420452E65}"/>
                    </a:ext>
                  </a:extLst>
                </p14:cNvPr>
                <p14:cNvContentPartPr/>
                <p14:nvPr/>
              </p14:nvContentPartPr>
              <p14:xfrm>
                <a:off x="3775260" y="1625736"/>
                <a:ext cx="9000" cy="7560"/>
              </p14:xfrm>
            </p:contentPart>
          </mc:Choice>
          <mc:Fallback>
            <p:pic>
              <p:nvPicPr>
                <p:cNvPr id="130" name="Ink 129">
                  <a:extLst>
                    <a:ext uri="{FF2B5EF4-FFF2-40B4-BE49-F238E27FC236}">
                      <a16:creationId xmlns:a16="http://schemas.microsoft.com/office/drawing/2014/main" id="{7D557CEF-005C-4B6F-AF8B-8DE420452E65}"/>
                    </a:ext>
                  </a:extLst>
                </p:cNvPr>
                <p:cNvPicPr/>
                <p:nvPr/>
              </p:nvPicPr>
              <p:blipFill>
                <a:blip r:embed="rId70"/>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1" name="Ink 130">
                  <a:extLst>
                    <a:ext uri="{FF2B5EF4-FFF2-40B4-BE49-F238E27FC236}">
                      <a16:creationId xmlns:a16="http://schemas.microsoft.com/office/drawing/2014/main" id="{701810AF-9A08-46F9-A432-19E73EFFCD29}"/>
                    </a:ext>
                  </a:extLst>
                </p14:cNvPr>
                <p14:cNvContentPartPr/>
                <p14:nvPr/>
              </p14:nvContentPartPr>
              <p14:xfrm>
                <a:off x="3817020" y="1594416"/>
                <a:ext cx="76320" cy="117000"/>
              </p14:xfrm>
            </p:contentPart>
          </mc:Choice>
          <mc:Fallback>
            <p:pic>
              <p:nvPicPr>
                <p:cNvPr id="131" name="Ink 130">
                  <a:extLst>
                    <a:ext uri="{FF2B5EF4-FFF2-40B4-BE49-F238E27FC236}">
                      <a16:creationId xmlns:a16="http://schemas.microsoft.com/office/drawing/2014/main" id="{701810AF-9A08-46F9-A432-19E73EFFCD29}"/>
                    </a:ext>
                  </a:extLst>
                </p:cNvPr>
                <p:cNvPicPr/>
                <p:nvPr/>
              </p:nvPicPr>
              <p:blipFill>
                <a:blip r:embed="rId72"/>
                <a:stretch>
                  <a:fillRect/>
                </a:stretch>
              </p:blipFill>
              <p:spPr>
                <a:xfrm>
                  <a:off x="3810154" y="1587534"/>
                  <a:ext cx="90052" cy="130765"/>
                </a:xfrm>
                <a:prstGeom prst="rect">
                  <a:avLst/>
                </a:prstGeom>
              </p:spPr>
            </p:pic>
          </mc:Fallback>
        </mc:AlternateContent>
      </p:grpSp>
      <p:grpSp>
        <p:nvGrpSpPr>
          <p:cNvPr id="146" name="Group 145">
            <a:extLst>
              <a:ext uri="{FF2B5EF4-FFF2-40B4-BE49-F238E27FC236}">
                <a16:creationId xmlns:a16="http://schemas.microsoft.com/office/drawing/2014/main" id="{F23C5647-26C2-4F31-B376-DF19800C22F7}"/>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73">
              <p14:nvContentPartPr>
                <p14:cNvPr id="142" name="Ink 141">
                  <a:extLst>
                    <a:ext uri="{FF2B5EF4-FFF2-40B4-BE49-F238E27FC236}">
                      <a16:creationId xmlns:a16="http://schemas.microsoft.com/office/drawing/2014/main" id="{CC3435EF-D815-4BFF-8E2A-CE96D57D87DD}"/>
                    </a:ext>
                  </a:extLst>
                </p14:cNvPr>
                <p14:cNvContentPartPr/>
                <p14:nvPr/>
              </p14:nvContentPartPr>
              <p14:xfrm>
                <a:off x="4614420" y="1644096"/>
                <a:ext cx="63000" cy="49320"/>
              </p14:xfrm>
            </p:contentPart>
          </mc:Choice>
          <mc:Fallback>
            <p:pic>
              <p:nvPicPr>
                <p:cNvPr id="142" name="Ink 141">
                  <a:extLst>
                    <a:ext uri="{FF2B5EF4-FFF2-40B4-BE49-F238E27FC236}">
                      <a16:creationId xmlns:a16="http://schemas.microsoft.com/office/drawing/2014/main" id="{CC3435EF-D815-4BFF-8E2A-CE96D57D87DD}"/>
                    </a:ext>
                  </a:extLst>
                </p:cNvPr>
                <p:cNvPicPr/>
                <p:nvPr/>
              </p:nvPicPr>
              <p:blipFill>
                <a:blip r:embed="rId74"/>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3" name="Ink 142">
                  <a:extLst>
                    <a:ext uri="{FF2B5EF4-FFF2-40B4-BE49-F238E27FC236}">
                      <a16:creationId xmlns:a16="http://schemas.microsoft.com/office/drawing/2014/main" id="{D12EDC24-754F-4369-A2E9-B06D9AC74C78}"/>
                    </a:ext>
                  </a:extLst>
                </p14:cNvPr>
                <p14:cNvContentPartPr/>
                <p14:nvPr/>
              </p14:nvContentPartPr>
              <p14:xfrm>
                <a:off x="4724940" y="1666776"/>
                <a:ext cx="65160" cy="4680"/>
              </p14:xfrm>
            </p:contentPart>
          </mc:Choice>
          <mc:Fallback>
            <p:pic>
              <p:nvPicPr>
                <p:cNvPr id="143" name="Ink 142">
                  <a:extLst>
                    <a:ext uri="{FF2B5EF4-FFF2-40B4-BE49-F238E27FC236}">
                      <a16:creationId xmlns:a16="http://schemas.microsoft.com/office/drawing/2014/main" id="{D12EDC24-754F-4369-A2E9-B06D9AC74C78}"/>
                    </a:ext>
                  </a:extLst>
                </p:cNvPr>
                <p:cNvPicPr/>
                <p:nvPr/>
              </p:nvPicPr>
              <p:blipFill>
                <a:blip r:embed="rId76"/>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5" name="Ink 144">
                  <a:extLst>
                    <a:ext uri="{FF2B5EF4-FFF2-40B4-BE49-F238E27FC236}">
                      <a16:creationId xmlns:a16="http://schemas.microsoft.com/office/drawing/2014/main" id="{50E80853-9BEA-48EE-8119-B493738BC831}"/>
                    </a:ext>
                  </a:extLst>
                </p14:cNvPr>
                <p14:cNvContentPartPr/>
                <p14:nvPr/>
              </p14:nvContentPartPr>
              <p14:xfrm>
                <a:off x="4826460" y="1624656"/>
                <a:ext cx="57960" cy="79560"/>
              </p14:xfrm>
            </p:contentPart>
          </mc:Choice>
          <mc:Fallback>
            <p:pic>
              <p:nvPicPr>
                <p:cNvPr id="145" name="Ink 144">
                  <a:extLst>
                    <a:ext uri="{FF2B5EF4-FFF2-40B4-BE49-F238E27FC236}">
                      <a16:creationId xmlns:a16="http://schemas.microsoft.com/office/drawing/2014/main" id="{50E80853-9BEA-48EE-8119-B493738BC831}"/>
                    </a:ext>
                  </a:extLst>
                </p:cNvPr>
                <p:cNvPicPr/>
                <p:nvPr/>
              </p:nvPicPr>
              <p:blipFill>
                <a:blip r:embed="rId78"/>
                <a:stretch>
                  <a:fillRect/>
                </a:stretch>
              </p:blipFill>
              <p:spPr>
                <a:xfrm>
                  <a:off x="4819579" y="1617784"/>
                  <a:ext cx="71722" cy="93305"/>
                </a:xfrm>
                <a:prstGeom prst="rect">
                  <a:avLst/>
                </a:prstGeom>
              </p:spPr>
            </p:pic>
          </mc:Fallback>
        </mc:AlternateContent>
      </p:grpSp>
      <p:grpSp>
        <p:nvGrpSpPr>
          <p:cNvPr id="150" name="Group 149">
            <a:extLst>
              <a:ext uri="{FF2B5EF4-FFF2-40B4-BE49-F238E27FC236}">
                <a16:creationId xmlns:a16="http://schemas.microsoft.com/office/drawing/2014/main" id="{E3C3A3E5-F634-4B25-B278-2646872F4D2D}"/>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79">
              <p14:nvContentPartPr>
                <p14:cNvPr id="132" name="Ink 131">
                  <a:extLst>
                    <a:ext uri="{FF2B5EF4-FFF2-40B4-BE49-F238E27FC236}">
                      <a16:creationId xmlns:a16="http://schemas.microsoft.com/office/drawing/2014/main" id="{F1FC066B-4BFB-40A5-B481-96D7F81B55C1}"/>
                    </a:ext>
                  </a:extLst>
                </p14:cNvPr>
                <p14:cNvContentPartPr/>
                <p14:nvPr/>
              </p14:nvContentPartPr>
              <p14:xfrm>
                <a:off x="3995940" y="1658856"/>
                <a:ext cx="28080" cy="45720"/>
              </p14:xfrm>
            </p:contentPart>
          </mc:Choice>
          <mc:Fallback>
            <p:pic>
              <p:nvPicPr>
                <p:cNvPr id="132" name="Ink 131">
                  <a:extLst>
                    <a:ext uri="{FF2B5EF4-FFF2-40B4-BE49-F238E27FC236}">
                      <a16:creationId xmlns:a16="http://schemas.microsoft.com/office/drawing/2014/main" id="{F1FC066B-4BFB-40A5-B481-96D7F81B55C1}"/>
                    </a:ext>
                  </a:extLst>
                </p:cNvPr>
                <p:cNvPicPr/>
                <p:nvPr/>
              </p:nvPicPr>
              <p:blipFill>
                <a:blip r:embed="rId80"/>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3" name="Ink 132">
                  <a:extLst>
                    <a:ext uri="{FF2B5EF4-FFF2-40B4-BE49-F238E27FC236}">
                      <a16:creationId xmlns:a16="http://schemas.microsoft.com/office/drawing/2014/main" id="{D9FF1C6A-1E05-4E1A-80FC-B1087DFAD0DC}"/>
                    </a:ext>
                  </a:extLst>
                </p14:cNvPr>
                <p14:cNvContentPartPr/>
                <p14:nvPr/>
              </p14:nvContentPartPr>
              <p14:xfrm>
                <a:off x="4050300" y="1608816"/>
                <a:ext cx="47880" cy="86400"/>
              </p14:xfrm>
            </p:contentPart>
          </mc:Choice>
          <mc:Fallback>
            <p:pic>
              <p:nvPicPr>
                <p:cNvPr id="133" name="Ink 132">
                  <a:extLst>
                    <a:ext uri="{FF2B5EF4-FFF2-40B4-BE49-F238E27FC236}">
                      <a16:creationId xmlns:a16="http://schemas.microsoft.com/office/drawing/2014/main" id="{D9FF1C6A-1E05-4E1A-80FC-B1087DFAD0DC}"/>
                    </a:ext>
                  </a:extLst>
                </p:cNvPr>
                <p:cNvPicPr/>
                <p:nvPr/>
              </p:nvPicPr>
              <p:blipFill>
                <a:blip r:embed="rId82"/>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4" name="Ink 133">
                  <a:extLst>
                    <a:ext uri="{FF2B5EF4-FFF2-40B4-BE49-F238E27FC236}">
                      <a16:creationId xmlns:a16="http://schemas.microsoft.com/office/drawing/2014/main" id="{4408D4D0-BC73-429B-8B11-9617A51E2C38}"/>
                    </a:ext>
                  </a:extLst>
                </p14:cNvPr>
                <p14:cNvContentPartPr/>
                <p14:nvPr/>
              </p14:nvContentPartPr>
              <p14:xfrm>
                <a:off x="4036620" y="1654536"/>
                <a:ext cx="84600" cy="7560"/>
              </p14:xfrm>
            </p:contentPart>
          </mc:Choice>
          <mc:Fallback>
            <p:pic>
              <p:nvPicPr>
                <p:cNvPr id="134" name="Ink 133">
                  <a:extLst>
                    <a:ext uri="{FF2B5EF4-FFF2-40B4-BE49-F238E27FC236}">
                      <a16:creationId xmlns:a16="http://schemas.microsoft.com/office/drawing/2014/main" id="{4408D4D0-BC73-429B-8B11-9617A51E2C38}"/>
                    </a:ext>
                  </a:extLst>
                </p:cNvPr>
                <p:cNvPicPr/>
                <p:nvPr/>
              </p:nvPicPr>
              <p:blipFill>
                <a:blip r:embed="rId84"/>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5" name="Ink 134">
                  <a:extLst>
                    <a:ext uri="{FF2B5EF4-FFF2-40B4-BE49-F238E27FC236}">
                      <a16:creationId xmlns:a16="http://schemas.microsoft.com/office/drawing/2014/main" id="{39ED559D-5A38-4830-AA81-0BB6AC529F74}"/>
                    </a:ext>
                  </a:extLst>
                </p14:cNvPr>
                <p14:cNvContentPartPr/>
                <p14:nvPr/>
              </p14:nvContentPartPr>
              <p14:xfrm>
                <a:off x="4170900" y="1652016"/>
                <a:ext cx="35280" cy="50040"/>
              </p14:xfrm>
            </p:contentPart>
          </mc:Choice>
          <mc:Fallback>
            <p:pic>
              <p:nvPicPr>
                <p:cNvPr id="135" name="Ink 134">
                  <a:extLst>
                    <a:ext uri="{FF2B5EF4-FFF2-40B4-BE49-F238E27FC236}">
                      <a16:creationId xmlns:a16="http://schemas.microsoft.com/office/drawing/2014/main" id="{39ED559D-5A38-4830-AA81-0BB6AC529F74}"/>
                    </a:ext>
                  </a:extLst>
                </p:cNvPr>
                <p:cNvPicPr/>
                <p:nvPr/>
              </p:nvPicPr>
              <p:blipFill>
                <a:blip r:embed="rId86"/>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6" name="Ink 135">
                  <a:extLst>
                    <a:ext uri="{FF2B5EF4-FFF2-40B4-BE49-F238E27FC236}">
                      <a16:creationId xmlns:a16="http://schemas.microsoft.com/office/drawing/2014/main" id="{664D7D2A-8FC4-4A6A-830F-52BDAB800580}"/>
                    </a:ext>
                  </a:extLst>
                </p14:cNvPr>
                <p14:cNvContentPartPr/>
                <p14:nvPr/>
              </p14:nvContentPartPr>
              <p14:xfrm>
                <a:off x="4214100" y="1650216"/>
                <a:ext cx="44640" cy="43560"/>
              </p14:xfrm>
            </p:contentPart>
          </mc:Choice>
          <mc:Fallback>
            <p:pic>
              <p:nvPicPr>
                <p:cNvPr id="136" name="Ink 135">
                  <a:extLst>
                    <a:ext uri="{FF2B5EF4-FFF2-40B4-BE49-F238E27FC236}">
                      <a16:creationId xmlns:a16="http://schemas.microsoft.com/office/drawing/2014/main" id="{664D7D2A-8FC4-4A6A-830F-52BDAB800580}"/>
                    </a:ext>
                  </a:extLst>
                </p:cNvPr>
                <p:cNvPicPr/>
                <p:nvPr/>
              </p:nvPicPr>
              <p:blipFill>
                <a:blip r:embed="rId88"/>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7" name="Ink 136">
                  <a:extLst>
                    <a:ext uri="{FF2B5EF4-FFF2-40B4-BE49-F238E27FC236}">
                      <a16:creationId xmlns:a16="http://schemas.microsoft.com/office/drawing/2014/main" id="{1205BACA-39FC-4419-9F04-73CC4A2C6A3B}"/>
                    </a:ext>
                  </a:extLst>
                </p14:cNvPr>
                <p14:cNvContentPartPr/>
                <p14:nvPr/>
              </p14:nvContentPartPr>
              <p14:xfrm>
                <a:off x="4280700" y="1661736"/>
                <a:ext cx="43560" cy="33840"/>
              </p14:xfrm>
            </p:contentPart>
          </mc:Choice>
          <mc:Fallback>
            <p:pic>
              <p:nvPicPr>
                <p:cNvPr id="137" name="Ink 136">
                  <a:extLst>
                    <a:ext uri="{FF2B5EF4-FFF2-40B4-BE49-F238E27FC236}">
                      <a16:creationId xmlns:a16="http://schemas.microsoft.com/office/drawing/2014/main" id="{1205BACA-39FC-4419-9F04-73CC4A2C6A3B}"/>
                    </a:ext>
                  </a:extLst>
                </p:cNvPr>
                <p:cNvPicPr/>
                <p:nvPr/>
              </p:nvPicPr>
              <p:blipFill>
                <a:blip r:embed="rId90"/>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8" name="Ink 137">
                  <a:extLst>
                    <a:ext uri="{FF2B5EF4-FFF2-40B4-BE49-F238E27FC236}">
                      <a16:creationId xmlns:a16="http://schemas.microsoft.com/office/drawing/2014/main" id="{7D166C7C-54B8-46BB-A1AE-8B9ADD1E80C9}"/>
                    </a:ext>
                  </a:extLst>
                </p14:cNvPr>
                <p14:cNvContentPartPr/>
                <p14:nvPr/>
              </p14:nvContentPartPr>
              <p14:xfrm>
                <a:off x="4344780" y="1624656"/>
                <a:ext cx="52200" cy="67680"/>
              </p14:xfrm>
            </p:contentPart>
          </mc:Choice>
          <mc:Fallback>
            <p:pic>
              <p:nvPicPr>
                <p:cNvPr id="138" name="Ink 137">
                  <a:extLst>
                    <a:ext uri="{FF2B5EF4-FFF2-40B4-BE49-F238E27FC236}">
                      <a16:creationId xmlns:a16="http://schemas.microsoft.com/office/drawing/2014/main" id="{7D166C7C-54B8-46BB-A1AE-8B9ADD1E80C9}"/>
                    </a:ext>
                  </a:extLst>
                </p:cNvPr>
                <p:cNvPicPr/>
                <p:nvPr/>
              </p:nvPicPr>
              <p:blipFill>
                <a:blip r:embed="rId92"/>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7" name="Ink 146">
                  <a:extLst>
                    <a:ext uri="{FF2B5EF4-FFF2-40B4-BE49-F238E27FC236}">
                      <a16:creationId xmlns:a16="http://schemas.microsoft.com/office/drawing/2014/main" id="{E5B56AA7-C425-4C14-B5FF-8BB6B0C5FE3B}"/>
                    </a:ext>
                  </a:extLst>
                </p14:cNvPr>
                <p14:cNvContentPartPr/>
                <p14:nvPr/>
              </p14:nvContentPartPr>
              <p14:xfrm>
                <a:off x="4457100" y="1617456"/>
                <a:ext cx="72720" cy="65520"/>
              </p14:xfrm>
            </p:contentPart>
          </mc:Choice>
          <mc:Fallback>
            <p:pic>
              <p:nvPicPr>
                <p:cNvPr id="147" name="Ink 146">
                  <a:extLst>
                    <a:ext uri="{FF2B5EF4-FFF2-40B4-BE49-F238E27FC236}">
                      <a16:creationId xmlns:a16="http://schemas.microsoft.com/office/drawing/2014/main" id="{E5B56AA7-C425-4C14-B5FF-8BB6B0C5FE3B}"/>
                    </a:ext>
                  </a:extLst>
                </p:cNvPr>
                <p:cNvPicPr/>
                <p:nvPr/>
              </p:nvPicPr>
              <p:blipFill>
                <a:blip r:embed="rId94"/>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8" name="Ink 147">
                  <a:extLst>
                    <a:ext uri="{FF2B5EF4-FFF2-40B4-BE49-F238E27FC236}">
                      <a16:creationId xmlns:a16="http://schemas.microsoft.com/office/drawing/2014/main" id="{A02CE4DE-7315-464A-B95F-B649027B3017}"/>
                    </a:ext>
                  </a:extLst>
                </p14:cNvPr>
                <p14:cNvContentPartPr/>
                <p14:nvPr/>
              </p14:nvContentPartPr>
              <p14:xfrm>
                <a:off x="4439820" y="1688016"/>
                <a:ext cx="99720" cy="20160"/>
              </p14:xfrm>
            </p:contentPart>
          </mc:Choice>
          <mc:Fallback>
            <p:pic>
              <p:nvPicPr>
                <p:cNvPr id="148" name="Ink 147">
                  <a:extLst>
                    <a:ext uri="{FF2B5EF4-FFF2-40B4-BE49-F238E27FC236}">
                      <a16:creationId xmlns:a16="http://schemas.microsoft.com/office/drawing/2014/main" id="{A02CE4DE-7315-464A-B95F-B649027B3017}"/>
                    </a:ext>
                  </a:extLst>
                </p:cNvPr>
                <p:cNvPicPr/>
                <p:nvPr/>
              </p:nvPicPr>
              <p:blipFill>
                <a:blip r:embed="rId96"/>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49" name="Ink 148">
                <a:extLst>
                  <a:ext uri="{FF2B5EF4-FFF2-40B4-BE49-F238E27FC236}">
                    <a16:creationId xmlns:a16="http://schemas.microsoft.com/office/drawing/2014/main" id="{B1ADDDB4-13D9-428E-8A6A-7F3077496437}"/>
                  </a:ext>
                </a:extLst>
              </p14:cNvPr>
              <p14:cNvContentPartPr/>
              <p14:nvPr/>
            </p14:nvContentPartPr>
            <p14:xfrm>
              <a:off x="6706308" y="1754345"/>
              <a:ext cx="982" cy="3928"/>
            </p14:xfrm>
          </p:contentPart>
        </mc:Choice>
        <mc:Fallback>
          <p:pic>
            <p:nvPicPr>
              <p:cNvPr id="149" name="Ink 148">
                <a:extLst>
                  <a:ext uri="{FF2B5EF4-FFF2-40B4-BE49-F238E27FC236}">
                    <a16:creationId xmlns:a16="http://schemas.microsoft.com/office/drawing/2014/main" id="{B1ADDDB4-13D9-428E-8A6A-7F3077496437}"/>
                  </a:ext>
                </a:extLst>
              </p:cNvPr>
              <p:cNvPicPr/>
              <p:nvPr/>
            </p:nvPicPr>
            <p:blipFill>
              <a:blip r:embed="rId98"/>
              <a:stretch>
                <a:fillRect/>
              </a:stretch>
            </p:blipFill>
            <p:spPr>
              <a:xfrm>
                <a:off x="6699925" y="1745834"/>
                <a:ext cx="13748" cy="20949"/>
              </a:xfrm>
              <a:prstGeom prst="rect">
                <a:avLst/>
              </a:prstGeom>
            </p:spPr>
          </p:pic>
        </mc:Fallback>
      </mc:AlternateContent>
      <p:grpSp>
        <p:nvGrpSpPr>
          <p:cNvPr id="174" name="Group 173">
            <a:extLst>
              <a:ext uri="{FF2B5EF4-FFF2-40B4-BE49-F238E27FC236}">
                <a16:creationId xmlns:a16="http://schemas.microsoft.com/office/drawing/2014/main" id="{3529424A-BD2B-4214-859E-ECECA6A1AA97}"/>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99">
              <p14:nvContentPartPr>
                <p14:cNvPr id="155" name="Ink 154">
                  <a:extLst>
                    <a:ext uri="{FF2B5EF4-FFF2-40B4-BE49-F238E27FC236}">
                      <a16:creationId xmlns:a16="http://schemas.microsoft.com/office/drawing/2014/main" id="{C62CB5FC-EBF9-49F5-8923-098E6F3CBD16}"/>
                    </a:ext>
                  </a:extLst>
                </p14:cNvPr>
                <p14:cNvContentPartPr/>
                <p14:nvPr/>
              </p14:nvContentPartPr>
              <p14:xfrm>
                <a:off x="4942740" y="1652016"/>
                <a:ext cx="3240" cy="1800"/>
              </p14:xfrm>
            </p:contentPart>
          </mc:Choice>
          <mc:Fallback>
            <p:pic>
              <p:nvPicPr>
                <p:cNvPr id="155" name="Ink 154">
                  <a:extLst>
                    <a:ext uri="{FF2B5EF4-FFF2-40B4-BE49-F238E27FC236}">
                      <a16:creationId xmlns:a16="http://schemas.microsoft.com/office/drawing/2014/main" id="{C62CB5FC-EBF9-49F5-8923-098E6F3CBD16}"/>
                    </a:ext>
                  </a:extLst>
                </p:cNvPr>
                <p:cNvPicPr/>
                <p:nvPr/>
              </p:nvPicPr>
              <p:blipFill>
                <a:blip r:embed="rId10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6" name="Ink 155">
                  <a:extLst>
                    <a:ext uri="{FF2B5EF4-FFF2-40B4-BE49-F238E27FC236}">
                      <a16:creationId xmlns:a16="http://schemas.microsoft.com/office/drawing/2014/main" id="{BA2C33F9-FD1E-487F-AE3D-A910535C12E8}"/>
                    </a:ext>
                  </a:extLst>
                </p14:cNvPr>
                <p14:cNvContentPartPr/>
                <p14:nvPr/>
              </p14:nvContentPartPr>
              <p14:xfrm>
                <a:off x="4934820" y="1699176"/>
                <a:ext cx="14760" cy="32760"/>
              </p14:xfrm>
            </p:contentPart>
          </mc:Choice>
          <mc:Fallback>
            <p:pic>
              <p:nvPicPr>
                <p:cNvPr id="156" name="Ink 155">
                  <a:extLst>
                    <a:ext uri="{FF2B5EF4-FFF2-40B4-BE49-F238E27FC236}">
                      <a16:creationId xmlns:a16="http://schemas.microsoft.com/office/drawing/2014/main" id="{BA2C33F9-FD1E-487F-AE3D-A910535C12E8}"/>
                    </a:ext>
                  </a:extLst>
                </p:cNvPr>
                <p:cNvPicPr/>
                <p:nvPr/>
              </p:nvPicPr>
              <p:blipFill>
                <a:blip r:embed="rId10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7" name="Ink 156">
                  <a:extLst>
                    <a:ext uri="{FF2B5EF4-FFF2-40B4-BE49-F238E27FC236}">
                      <a16:creationId xmlns:a16="http://schemas.microsoft.com/office/drawing/2014/main" id="{516D1E56-763C-4423-BAAB-88B1F1EDBBD3}"/>
                    </a:ext>
                  </a:extLst>
                </p14:cNvPr>
                <p14:cNvContentPartPr/>
                <p14:nvPr/>
              </p14:nvContentPartPr>
              <p14:xfrm>
                <a:off x="5075940" y="1575696"/>
                <a:ext cx="41400" cy="109080"/>
              </p14:xfrm>
            </p:contentPart>
          </mc:Choice>
          <mc:Fallback>
            <p:pic>
              <p:nvPicPr>
                <p:cNvPr id="157" name="Ink 156">
                  <a:extLst>
                    <a:ext uri="{FF2B5EF4-FFF2-40B4-BE49-F238E27FC236}">
                      <a16:creationId xmlns:a16="http://schemas.microsoft.com/office/drawing/2014/main" id="{516D1E56-763C-4423-BAAB-88B1F1EDBBD3}"/>
                    </a:ext>
                  </a:extLst>
                </p:cNvPr>
                <p:cNvPicPr/>
                <p:nvPr/>
              </p:nvPicPr>
              <p:blipFill>
                <a:blip r:embed="rId10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9" name="Ink 158">
                  <a:extLst>
                    <a:ext uri="{FF2B5EF4-FFF2-40B4-BE49-F238E27FC236}">
                      <a16:creationId xmlns:a16="http://schemas.microsoft.com/office/drawing/2014/main" id="{912BAFCC-D25B-46D5-8B3E-37863A321DB9}"/>
                    </a:ext>
                  </a:extLst>
                </p14:cNvPr>
                <p14:cNvContentPartPr/>
                <p14:nvPr/>
              </p14:nvContentPartPr>
              <p14:xfrm>
                <a:off x="5047500" y="1646976"/>
                <a:ext cx="93600" cy="9000"/>
              </p14:xfrm>
            </p:contentPart>
          </mc:Choice>
          <mc:Fallback>
            <p:pic>
              <p:nvPicPr>
                <p:cNvPr id="159" name="Ink 158">
                  <a:extLst>
                    <a:ext uri="{FF2B5EF4-FFF2-40B4-BE49-F238E27FC236}">
                      <a16:creationId xmlns:a16="http://schemas.microsoft.com/office/drawing/2014/main" id="{912BAFCC-D25B-46D5-8B3E-37863A321DB9}"/>
                    </a:ext>
                  </a:extLst>
                </p:cNvPr>
                <p:cNvPicPr/>
                <p:nvPr/>
              </p:nvPicPr>
              <p:blipFill>
                <a:blip r:embed="rId10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0" name="Ink 159">
                  <a:extLst>
                    <a:ext uri="{FF2B5EF4-FFF2-40B4-BE49-F238E27FC236}">
                      <a16:creationId xmlns:a16="http://schemas.microsoft.com/office/drawing/2014/main" id="{06FEE08A-0594-4721-8BF3-C8DE75ED8859}"/>
                    </a:ext>
                  </a:extLst>
                </p14:cNvPr>
                <p14:cNvContentPartPr/>
                <p14:nvPr/>
              </p14:nvContentPartPr>
              <p14:xfrm>
                <a:off x="5148660" y="1582896"/>
                <a:ext cx="71640" cy="97560"/>
              </p14:xfrm>
            </p:contentPart>
          </mc:Choice>
          <mc:Fallback>
            <p:pic>
              <p:nvPicPr>
                <p:cNvPr id="160" name="Ink 159">
                  <a:extLst>
                    <a:ext uri="{FF2B5EF4-FFF2-40B4-BE49-F238E27FC236}">
                      <a16:creationId xmlns:a16="http://schemas.microsoft.com/office/drawing/2014/main" id="{06FEE08A-0594-4721-8BF3-C8DE75ED8859}"/>
                    </a:ext>
                  </a:extLst>
                </p:cNvPr>
                <p:cNvPicPr/>
                <p:nvPr/>
              </p:nvPicPr>
              <p:blipFill>
                <a:blip r:embed="rId10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1" name="Ink 160">
                  <a:extLst>
                    <a:ext uri="{FF2B5EF4-FFF2-40B4-BE49-F238E27FC236}">
                      <a16:creationId xmlns:a16="http://schemas.microsoft.com/office/drawing/2014/main" id="{7671AE6B-DB35-4A0C-A0D1-6F742EAAA797}"/>
                    </a:ext>
                  </a:extLst>
                </p14:cNvPr>
                <p14:cNvContentPartPr/>
                <p14:nvPr/>
              </p14:nvContentPartPr>
              <p14:xfrm>
                <a:off x="5255220" y="1593696"/>
                <a:ext cx="63720" cy="69840"/>
              </p14:xfrm>
            </p:contentPart>
          </mc:Choice>
          <mc:Fallback>
            <p:pic>
              <p:nvPicPr>
                <p:cNvPr id="161" name="Ink 160">
                  <a:extLst>
                    <a:ext uri="{FF2B5EF4-FFF2-40B4-BE49-F238E27FC236}">
                      <a16:creationId xmlns:a16="http://schemas.microsoft.com/office/drawing/2014/main" id="{7671AE6B-DB35-4A0C-A0D1-6F742EAAA797}"/>
                    </a:ext>
                  </a:extLst>
                </p:cNvPr>
                <p:cNvPicPr/>
                <p:nvPr/>
              </p:nvPicPr>
              <p:blipFill>
                <a:blip r:embed="rId11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2" name="Ink 161">
                  <a:extLst>
                    <a:ext uri="{FF2B5EF4-FFF2-40B4-BE49-F238E27FC236}">
                      <a16:creationId xmlns:a16="http://schemas.microsoft.com/office/drawing/2014/main" id="{FC76144E-5929-4B74-8176-481C6F42121D}"/>
                    </a:ext>
                  </a:extLst>
                </p14:cNvPr>
                <p14:cNvContentPartPr/>
                <p14:nvPr/>
              </p14:nvContentPartPr>
              <p14:xfrm>
                <a:off x="5312820" y="1547616"/>
                <a:ext cx="50400" cy="144720"/>
              </p14:xfrm>
            </p:contentPart>
          </mc:Choice>
          <mc:Fallback>
            <p:pic>
              <p:nvPicPr>
                <p:cNvPr id="162" name="Ink 161">
                  <a:extLst>
                    <a:ext uri="{FF2B5EF4-FFF2-40B4-BE49-F238E27FC236}">
                      <a16:creationId xmlns:a16="http://schemas.microsoft.com/office/drawing/2014/main" id="{FC76144E-5929-4B74-8176-481C6F42121D}"/>
                    </a:ext>
                  </a:extLst>
                </p:cNvPr>
                <p:cNvPicPr/>
                <p:nvPr/>
              </p:nvPicPr>
              <p:blipFill>
                <a:blip r:embed="rId11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63" name="Ink 162">
                  <a:extLst>
                    <a:ext uri="{FF2B5EF4-FFF2-40B4-BE49-F238E27FC236}">
                      <a16:creationId xmlns:a16="http://schemas.microsoft.com/office/drawing/2014/main" id="{AF8EA3BA-5D02-4D89-9071-7F3AA2BB6C4E}"/>
                    </a:ext>
                  </a:extLst>
                </p14:cNvPr>
                <p14:cNvContentPartPr/>
                <p14:nvPr/>
              </p14:nvContentPartPr>
              <p14:xfrm>
                <a:off x="5434500" y="1591536"/>
                <a:ext cx="68040" cy="67680"/>
              </p14:xfrm>
            </p:contentPart>
          </mc:Choice>
          <mc:Fallback>
            <p:pic>
              <p:nvPicPr>
                <p:cNvPr id="163" name="Ink 162">
                  <a:extLst>
                    <a:ext uri="{FF2B5EF4-FFF2-40B4-BE49-F238E27FC236}">
                      <a16:creationId xmlns:a16="http://schemas.microsoft.com/office/drawing/2014/main" id="{AF8EA3BA-5D02-4D89-9071-7F3AA2BB6C4E}"/>
                    </a:ext>
                  </a:extLst>
                </p:cNvPr>
                <p:cNvPicPr/>
                <p:nvPr/>
              </p:nvPicPr>
              <p:blipFill>
                <a:blip r:embed="rId11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64" name="Ink 163">
                  <a:extLst>
                    <a:ext uri="{FF2B5EF4-FFF2-40B4-BE49-F238E27FC236}">
                      <a16:creationId xmlns:a16="http://schemas.microsoft.com/office/drawing/2014/main" id="{40E46FC7-03DA-492C-B0F2-3EB74C2D8BC4}"/>
                    </a:ext>
                  </a:extLst>
                </p14:cNvPr>
                <p14:cNvContentPartPr/>
                <p14:nvPr/>
              </p14:nvContentPartPr>
              <p14:xfrm>
                <a:off x="5482740" y="1637976"/>
                <a:ext cx="56160" cy="39240"/>
              </p14:xfrm>
            </p:contentPart>
          </mc:Choice>
          <mc:Fallback>
            <p:pic>
              <p:nvPicPr>
                <p:cNvPr id="164" name="Ink 163">
                  <a:extLst>
                    <a:ext uri="{FF2B5EF4-FFF2-40B4-BE49-F238E27FC236}">
                      <a16:creationId xmlns:a16="http://schemas.microsoft.com/office/drawing/2014/main" id="{40E46FC7-03DA-492C-B0F2-3EB74C2D8BC4}"/>
                    </a:ext>
                  </a:extLst>
                </p:cNvPr>
                <p:cNvPicPr/>
                <p:nvPr/>
              </p:nvPicPr>
              <p:blipFill>
                <a:blip r:embed="rId11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65" name="Ink 164">
                  <a:extLst>
                    <a:ext uri="{FF2B5EF4-FFF2-40B4-BE49-F238E27FC236}">
                      <a16:creationId xmlns:a16="http://schemas.microsoft.com/office/drawing/2014/main" id="{AFC0C4E6-AEA2-4285-8847-D78F0945E503}"/>
                    </a:ext>
                  </a:extLst>
                </p14:cNvPr>
                <p14:cNvContentPartPr/>
                <p14:nvPr/>
              </p14:nvContentPartPr>
              <p14:xfrm>
                <a:off x="5569140" y="1599096"/>
                <a:ext cx="53280" cy="52920"/>
              </p14:xfrm>
            </p:contentPart>
          </mc:Choice>
          <mc:Fallback>
            <p:pic>
              <p:nvPicPr>
                <p:cNvPr id="165" name="Ink 164">
                  <a:extLst>
                    <a:ext uri="{FF2B5EF4-FFF2-40B4-BE49-F238E27FC236}">
                      <a16:creationId xmlns:a16="http://schemas.microsoft.com/office/drawing/2014/main" id="{AFC0C4E6-AEA2-4285-8847-D78F0945E503}"/>
                    </a:ext>
                  </a:extLst>
                </p:cNvPr>
                <p:cNvPicPr/>
                <p:nvPr/>
              </p:nvPicPr>
              <p:blipFill>
                <a:blip r:embed="rId118"/>
                <a:stretch>
                  <a:fillRect/>
                </a:stretch>
              </p:blipFill>
              <p:spPr>
                <a:xfrm>
                  <a:off x="5562248" y="1592216"/>
                  <a:ext cx="67064" cy="66679"/>
                </a:xfrm>
                <a:prstGeom prst="rect">
                  <a:avLst/>
                </a:prstGeom>
              </p:spPr>
            </p:pic>
          </mc:Fallback>
        </mc:AlternateContent>
      </p:grpSp>
      <p:grpSp>
        <p:nvGrpSpPr>
          <p:cNvPr id="173" name="Group 172">
            <a:extLst>
              <a:ext uri="{FF2B5EF4-FFF2-40B4-BE49-F238E27FC236}">
                <a16:creationId xmlns:a16="http://schemas.microsoft.com/office/drawing/2014/main" id="{B13CB78F-E173-4183-834E-7FE61C5E8CBE}"/>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119">
              <p14:nvContentPartPr>
                <p14:cNvPr id="166" name="Ink 165">
                  <a:extLst>
                    <a:ext uri="{FF2B5EF4-FFF2-40B4-BE49-F238E27FC236}">
                      <a16:creationId xmlns:a16="http://schemas.microsoft.com/office/drawing/2014/main" id="{4CCABF79-98ED-4525-8DAF-D99119C4DD12}"/>
                    </a:ext>
                  </a:extLst>
                </p14:cNvPr>
                <p14:cNvContentPartPr/>
                <p14:nvPr/>
              </p14:nvContentPartPr>
              <p14:xfrm>
                <a:off x="5790180" y="1562736"/>
                <a:ext cx="41400" cy="78480"/>
              </p14:xfrm>
            </p:contentPart>
          </mc:Choice>
          <mc:Fallback>
            <p:pic>
              <p:nvPicPr>
                <p:cNvPr id="166" name="Ink 165">
                  <a:extLst>
                    <a:ext uri="{FF2B5EF4-FFF2-40B4-BE49-F238E27FC236}">
                      <a16:creationId xmlns:a16="http://schemas.microsoft.com/office/drawing/2014/main" id="{4CCABF79-98ED-4525-8DAF-D99119C4DD12}"/>
                    </a:ext>
                  </a:extLst>
                </p:cNvPr>
                <p:cNvPicPr/>
                <p:nvPr/>
              </p:nvPicPr>
              <p:blipFill>
                <a:blip r:embed="rId12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67" name="Ink 166">
                  <a:extLst>
                    <a:ext uri="{FF2B5EF4-FFF2-40B4-BE49-F238E27FC236}">
                      <a16:creationId xmlns:a16="http://schemas.microsoft.com/office/drawing/2014/main" id="{BE232FC8-99FA-40F9-8214-7C956DEFD0D2}"/>
                    </a:ext>
                  </a:extLst>
                </p14:cNvPr>
                <p14:cNvContentPartPr/>
                <p14:nvPr/>
              </p14:nvContentPartPr>
              <p14:xfrm>
                <a:off x="5751300" y="1607016"/>
                <a:ext cx="101160" cy="14040"/>
              </p14:xfrm>
            </p:contentPart>
          </mc:Choice>
          <mc:Fallback>
            <p:pic>
              <p:nvPicPr>
                <p:cNvPr id="167" name="Ink 166">
                  <a:extLst>
                    <a:ext uri="{FF2B5EF4-FFF2-40B4-BE49-F238E27FC236}">
                      <a16:creationId xmlns:a16="http://schemas.microsoft.com/office/drawing/2014/main" id="{BE232FC8-99FA-40F9-8214-7C956DEFD0D2}"/>
                    </a:ext>
                  </a:extLst>
                </p:cNvPr>
                <p:cNvPicPr/>
                <p:nvPr/>
              </p:nvPicPr>
              <p:blipFill>
                <a:blip r:embed="rId12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68" name="Ink 167">
                  <a:extLst>
                    <a:ext uri="{FF2B5EF4-FFF2-40B4-BE49-F238E27FC236}">
                      <a16:creationId xmlns:a16="http://schemas.microsoft.com/office/drawing/2014/main" id="{64295D43-8046-4DA5-A538-FDFA9C3C3058}"/>
                    </a:ext>
                  </a:extLst>
                </p14:cNvPr>
                <p14:cNvContentPartPr/>
                <p14:nvPr/>
              </p14:nvContentPartPr>
              <p14:xfrm>
                <a:off x="5933460" y="1607016"/>
                <a:ext cx="34200" cy="37080"/>
              </p14:xfrm>
            </p:contentPart>
          </mc:Choice>
          <mc:Fallback>
            <p:pic>
              <p:nvPicPr>
                <p:cNvPr id="168" name="Ink 167">
                  <a:extLst>
                    <a:ext uri="{FF2B5EF4-FFF2-40B4-BE49-F238E27FC236}">
                      <a16:creationId xmlns:a16="http://schemas.microsoft.com/office/drawing/2014/main" id="{64295D43-8046-4DA5-A538-FDFA9C3C3058}"/>
                    </a:ext>
                  </a:extLst>
                </p:cNvPr>
                <p:cNvPicPr/>
                <p:nvPr/>
              </p:nvPicPr>
              <p:blipFill>
                <a:blip r:embed="rId12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69" name="Ink 168">
                  <a:extLst>
                    <a:ext uri="{FF2B5EF4-FFF2-40B4-BE49-F238E27FC236}">
                      <a16:creationId xmlns:a16="http://schemas.microsoft.com/office/drawing/2014/main" id="{CE4E9015-5F9E-43FD-A957-FEC5030EC8DD}"/>
                    </a:ext>
                  </a:extLst>
                </p14:cNvPr>
                <p14:cNvContentPartPr/>
                <p14:nvPr/>
              </p14:nvContentPartPr>
              <p14:xfrm>
                <a:off x="5947860" y="1557336"/>
                <a:ext cx="70920" cy="85320"/>
              </p14:xfrm>
            </p:contentPart>
          </mc:Choice>
          <mc:Fallback>
            <p:pic>
              <p:nvPicPr>
                <p:cNvPr id="169" name="Ink 168">
                  <a:extLst>
                    <a:ext uri="{FF2B5EF4-FFF2-40B4-BE49-F238E27FC236}">
                      <a16:creationId xmlns:a16="http://schemas.microsoft.com/office/drawing/2014/main" id="{CE4E9015-5F9E-43FD-A957-FEC5030EC8DD}"/>
                    </a:ext>
                  </a:extLst>
                </p:cNvPr>
                <p:cNvPicPr/>
                <p:nvPr/>
              </p:nvPicPr>
              <p:blipFill>
                <a:blip r:embed="rId12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70" name="Ink 169">
                  <a:extLst>
                    <a:ext uri="{FF2B5EF4-FFF2-40B4-BE49-F238E27FC236}">
                      <a16:creationId xmlns:a16="http://schemas.microsoft.com/office/drawing/2014/main" id="{F4A9105F-6C29-444B-AA6E-5B6DD3EF010F}"/>
                    </a:ext>
                  </a:extLst>
                </p14:cNvPr>
                <p14:cNvContentPartPr/>
                <p14:nvPr/>
              </p14:nvContentPartPr>
              <p14:xfrm>
                <a:off x="6041820" y="1560216"/>
                <a:ext cx="65160" cy="72000"/>
              </p14:xfrm>
            </p:contentPart>
          </mc:Choice>
          <mc:Fallback>
            <p:pic>
              <p:nvPicPr>
                <p:cNvPr id="170" name="Ink 169">
                  <a:extLst>
                    <a:ext uri="{FF2B5EF4-FFF2-40B4-BE49-F238E27FC236}">
                      <a16:creationId xmlns:a16="http://schemas.microsoft.com/office/drawing/2014/main" id="{F4A9105F-6C29-444B-AA6E-5B6DD3EF010F}"/>
                    </a:ext>
                  </a:extLst>
                </p:cNvPr>
                <p:cNvPicPr/>
                <p:nvPr/>
              </p:nvPicPr>
              <p:blipFill>
                <a:blip r:embed="rId12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71" name="Ink 170">
                  <a:extLst>
                    <a:ext uri="{FF2B5EF4-FFF2-40B4-BE49-F238E27FC236}">
                      <a16:creationId xmlns:a16="http://schemas.microsoft.com/office/drawing/2014/main" id="{11E1B5B2-2CA1-4C8D-8DDD-18D3E8AD881D}"/>
                    </a:ext>
                  </a:extLst>
                </p14:cNvPr>
                <p14:cNvContentPartPr/>
                <p14:nvPr/>
              </p14:nvContentPartPr>
              <p14:xfrm>
                <a:off x="6088620" y="1617456"/>
                <a:ext cx="41760" cy="30600"/>
              </p14:xfrm>
            </p:contentPart>
          </mc:Choice>
          <mc:Fallback>
            <p:pic>
              <p:nvPicPr>
                <p:cNvPr id="171" name="Ink 170">
                  <a:extLst>
                    <a:ext uri="{FF2B5EF4-FFF2-40B4-BE49-F238E27FC236}">
                      <a16:creationId xmlns:a16="http://schemas.microsoft.com/office/drawing/2014/main" id="{11E1B5B2-2CA1-4C8D-8DDD-18D3E8AD881D}"/>
                    </a:ext>
                  </a:extLst>
                </p:cNvPr>
                <p:cNvPicPr/>
                <p:nvPr/>
              </p:nvPicPr>
              <p:blipFill>
                <a:blip r:embed="rId13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72" name="Ink 171">
                  <a:extLst>
                    <a:ext uri="{FF2B5EF4-FFF2-40B4-BE49-F238E27FC236}">
                      <a16:creationId xmlns:a16="http://schemas.microsoft.com/office/drawing/2014/main" id="{470E8D59-4444-4D3D-A182-C187AEF3CFAC}"/>
                    </a:ext>
                  </a:extLst>
                </p14:cNvPr>
                <p14:cNvContentPartPr/>
                <p14:nvPr/>
              </p14:nvContentPartPr>
              <p14:xfrm>
                <a:off x="6178980" y="1587576"/>
                <a:ext cx="42480" cy="54000"/>
              </p14:xfrm>
            </p:contentPart>
          </mc:Choice>
          <mc:Fallback>
            <p:pic>
              <p:nvPicPr>
                <p:cNvPr id="172" name="Ink 171">
                  <a:extLst>
                    <a:ext uri="{FF2B5EF4-FFF2-40B4-BE49-F238E27FC236}">
                      <a16:creationId xmlns:a16="http://schemas.microsoft.com/office/drawing/2014/main" id="{470E8D59-4444-4D3D-A182-C187AEF3CFAC}"/>
                    </a:ext>
                  </a:extLst>
                </p:cNvPr>
                <p:cNvPicPr/>
                <p:nvPr/>
              </p:nvPicPr>
              <p:blipFill>
                <a:blip r:embed="rId132"/>
                <a:stretch>
                  <a:fillRect/>
                </a:stretch>
              </p:blipFill>
              <p:spPr>
                <a:xfrm>
                  <a:off x="6172120" y="1580694"/>
                  <a:ext cx="55936" cy="67500"/>
                </a:xfrm>
                <a:prstGeom prst="rect">
                  <a:avLst/>
                </a:prstGeom>
              </p:spPr>
            </p:pic>
          </mc:Fallback>
        </mc:AlternateContent>
      </p:grpSp>
      <p:grpSp>
        <p:nvGrpSpPr>
          <p:cNvPr id="367" name="Group 366">
            <a:extLst>
              <a:ext uri="{FF2B5EF4-FFF2-40B4-BE49-F238E27FC236}">
                <a16:creationId xmlns:a16="http://schemas.microsoft.com/office/drawing/2014/main" id="{9639A032-3063-4936-809D-B8BAD918B3AB}"/>
              </a:ext>
            </a:extLst>
          </p:cNvPr>
          <p:cNvGrpSpPr/>
          <p:nvPr/>
        </p:nvGrpSpPr>
        <p:grpSpPr>
          <a:xfrm>
            <a:off x="2510561" y="2538142"/>
            <a:ext cx="4039873" cy="1274967"/>
            <a:chOff x="1692272" y="2706213"/>
            <a:chExt cx="2642792" cy="834054"/>
          </a:xfrm>
        </p:grpSpPr>
        <p:grpSp>
          <p:nvGrpSpPr>
            <p:cNvPr id="90" name="Group 89">
              <a:extLst>
                <a:ext uri="{FF2B5EF4-FFF2-40B4-BE49-F238E27FC236}">
                  <a16:creationId xmlns:a16="http://schemas.microsoft.com/office/drawing/2014/main" id="{1E901C28-0610-4F93-BA4D-F8FC511F4564}"/>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33">
                <p14:nvContentPartPr>
                  <p14:cNvPr id="80" name="Ink 79">
                    <a:extLst>
                      <a:ext uri="{FF2B5EF4-FFF2-40B4-BE49-F238E27FC236}">
                        <a16:creationId xmlns:a16="http://schemas.microsoft.com/office/drawing/2014/main" id="{6CA24CE9-3F91-4D8E-94D9-D8C88D8A5E81}"/>
                      </a:ext>
                    </a:extLst>
                  </p14:cNvPr>
                  <p14:cNvContentPartPr/>
                  <p14:nvPr/>
                </p14:nvContentPartPr>
                <p14:xfrm>
                  <a:off x="1275420" y="2528640"/>
                  <a:ext cx="6120" cy="78480"/>
                </p14:xfrm>
              </p:contentPart>
            </mc:Choice>
            <mc:Fallback>
              <p:pic>
                <p:nvPicPr>
                  <p:cNvPr id="80" name="Ink 79">
                    <a:extLst>
                      <a:ext uri="{FF2B5EF4-FFF2-40B4-BE49-F238E27FC236}">
                        <a16:creationId xmlns:a16="http://schemas.microsoft.com/office/drawing/2014/main" id="{6CA24CE9-3F91-4D8E-94D9-D8C88D8A5E81}"/>
                      </a:ext>
                    </a:extLst>
                  </p:cNvPr>
                  <p:cNvPicPr/>
                  <p:nvPr/>
                </p:nvPicPr>
                <p:blipFill>
                  <a:blip r:embed="rId134"/>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 name="Ink 80">
                    <a:extLst>
                      <a:ext uri="{FF2B5EF4-FFF2-40B4-BE49-F238E27FC236}">
                        <a16:creationId xmlns:a16="http://schemas.microsoft.com/office/drawing/2014/main" id="{D94F9187-35DC-49A2-900E-ADBEE71CE9EC}"/>
                      </a:ext>
                    </a:extLst>
                  </p14:cNvPr>
                  <p14:cNvContentPartPr/>
                  <p14:nvPr/>
                </p14:nvContentPartPr>
                <p14:xfrm>
                  <a:off x="1273620" y="2507400"/>
                  <a:ext cx="60480" cy="47160"/>
                </p14:xfrm>
              </p:contentPart>
            </mc:Choice>
            <mc:Fallback>
              <p:pic>
                <p:nvPicPr>
                  <p:cNvPr id="81" name="Ink 80">
                    <a:extLst>
                      <a:ext uri="{FF2B5EF4-FFF2-40B4-BE49-F238E27FC236}">
                        <a16:creationId xmlns:a16="http://schemas.microsoft.com/office/drawing/2014/main" id="{D94F9187-35DC-49A2-900E-ADBEE71CE9EC}"/>
                      </a:ext>
                    </a:extLst>
                  </p:cNvPr>
                  <p:cNvPicPr/>
                  <p:nvPr/>
                </p:nvPicPr>
                <p:blipFill>
                  <a:blip r:embed="rId136"/>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0B317F66-B6D1-4006-9A75-5E730E081D0C}"/>
                      </a:ext>
                    </a:extLst>
                  </p14:cNvPr>
                  <p14:cNvContentPartPr/>
                  <p14:nvPr/>
                </p14:nvContentPartPr>
                <p14:xfrm>
                  <a:off x="1372980" y="2474640"/>
                  <a:ext cx="43920" cy="106920"/>
                </p14:xfrm>
              </p:contentPart>
            </mc:Choice>
            <mc:Fallback>
              <p:pic>
                <p:nvPicPr>
                  <p:cNvPr id="83" name="Ink 82">
                    <a:extLst>
                      <a:ext uri="{FF2B5EF4-FFF2-40B4-BE49-F238E27FC236}">
                        <a16:creationId xmlns:a16="http://schemas.microsoft.com/office/drawing/2014/main" id="{0B317F66-B6D1-4006-9A75-5E730E081D0C}"/>
                      </a:ext>
                    </a:extLst>
                  </p:cNvPr>
                  <p:cNvPicPr/>
                  <p:nvPr/>
                </p:nvPicPr>
                <p:blipFill>
                  <a:blip r:embed="rId138"/>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Ink 83">
                    <a:extLst>
                      <a:ext uri="{FF2B5EF4-FFF2-40B4-BE49-F238E27FC236}">
                        <a16:creationId xmlns:a16="http://schemas.microsoft.com/office/drawing/2014/main" id="{BBBD239F-BB7D-48FF-9F76-C5942EDF38F5}"/>
                      </a:ext>
                    </a:extLst>
                  </p14:cNvPr>
                  <p14:cNvContentPartPr/>
                  <p14:nvPr/>
                </p14:nvContentPartPr>
                <p14:xfrm>
                  <a:off x="1433100" y="2500560"/>
                  <a:ext cx="47160" cy="48600"/>
                </p14:xfrm>
              </p:contentPart>
            </mc:Choice>
            <mc:Fallback>
              <p:pic>
                <p:nvPicPr>
                  <p:cNvPr id="84" name="Ink 83">
                    <a:extLst>
                      <a:ext uri="{FF2B5EF4-FFF2-40B4-BE49-F238E27FC236}">
                        <a16:creationId xmlns:a16="http://schemas.microsoft.com/office/drawing/2014/main" id="{BBBD239F-BB7D-48FF-9F76-C5942EDF38F5}"/>
                      </a:ext>
                    </a:extLst>
                  </p:cNvPr>
                  <p:cNvPicPr/>
                  <p:nvPr/>
                </p:nvPicPr>
                <p:blipFill>
                  <a:blip r:embed="rId140"/>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181EB063-4520-481A-94F8-39ED1FBC16BD}"/>
                      </a:ext>
                    </a:extLst>
                  </p14:cNvPr>
                  <p14:cNvContentPartPr/>
                  <p14:nvPr/>
                </p14:nvContentPartPr>
                <p14:xfrm>
                  <a:off x="1481700" y="2494440"/>
                  <a:ext cx="24120" cy="59040"/>
                </p14:xfrm>
              </p:contentPart>
            </mc:Choice>
            <mc:Fallback>
              <p:pic>
                <p:nvPicPr>
                  <p:cNvPr id="85" name="Ink 84">
                    <a:extLst>
                      <a:ext uri="{FF2B5EF4-FFF2-40B4-BE49-F238E27FC236}">
                        <a16:creationId xmlns:a16="http://schemas.microsoft.com/office/drawing/2014/main" id="{181EB063-4520-481A-94F8-39ED1FBC16BD}"/>
                      </a:ext>
                    </a:extLst>
                  </p:cNvPr>
                  <p:cNvPicPr/>
                  <p:nvPr/>
                </p:nvPicPr>
                <p:blipFill>
                  <a:blip r:embed="rId142"/>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DF53FB50-C76C-485C-949C-697374F5BD4E}"/>
                      </a:ext>
                    </a:extLst>
                  </p14:cNvPr>
                  <p14:cNvContentPartPr/>
                  <p14:nvPr/>
                </p14:nvContentPartPr>
                <p14:xfrm>
                  <a:off x="1536060" y="2503080"/>
                  <a:ext cx="34920" cy="64440"/>
                </p14:xfrm>
              </p:contentPart>
            </mc:Choice>
            <mc:Fallback>
              <p:pic>
                <p:nvPicPr>
                  <p:cNvPr id="86" name="Ink 85">
                    <a:extLst>
                      <a:ext uri="{FF2B5EF4-FFF2-40B4-BE49-F238E27FC236}">
                        <a16:creationId xmlns:a16="http://schemas.microsoft.com/office/drawing/2014/main" id="{DF53FB50-C76C-485C-949C-697374F5BD4E}"/>
                      </a:ext>
                    </a:extLst>
                  </p:cNvPr>
                  <p:cNvPicPr/>
                  <p:nvPr/>
                </p:nvPicPr>
                <p:blipFill>
                  <a:blip r:embed="rId144"/>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804B1762-6732-4E82-B3BA-838BD794A8A4}"/>
                      </a:ext>
                    </a:extLst>
                  </p14:cNvPr>
                  <p14:cNvContentPartPr/>
                  <p14:nvPr/>
                </p14:nvContentPartPr>
                <p14:xfrm>
                  <a:off x="1574580" y="2458440"/>
                  <a:ext cx="40680" cy="123120"/>
                </p14:xfrm>
              </p:contentPart>
            </mc:Choice>
            <mc:Fallback>
              <p:pic>
                <p:nvPicPr>
                  <p:cNvPr id="87" name="Ink 86">
                    <a:extLst>
                      <a:ext uri="{FF2B5EF4-FFF2-40B4-BE49-F238E27FC236}">
                        <a16:creationId xmlns:a16="http://schemas.microsoft.com/office/drawing/2014/main" id="{804B1762-6732-4E82-B3BA-838BD794A8A4}"/>
                      </a:ext>
                    </a:extLst>
                  </p:cNvPr>
                  <p:cNvPicPr/>
                  <p:nvPr/>
                </p:nvPicPr>
                <p:blipFill>
                  <a:blip r:embed="rId146"/>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B2C2BE80-8C81-44C2-AFA9-FDEB65FEBE5C}"/>
                      </a:ext>
                    </a:extLst>
                  </p14:cNvPr>
                  <p14:cNvContentPartPr/>
                  <p14:nvPr/>
                </p14:nvContentPartPr>
                <p14:xfrm>
                  <a:off x="1664940" y="2499480"/>
                  <a:ext cx="58680" cy="7200"/>
                </p14:xfrm>
              </p:contentPart>
            </mc:Choice>
            <mc:Fallback>
              <p:pic>
                <p:nvPicPr>
                  <p:cNvPr id="88" name="Ink 87">
                    <a:extLst>
                      <a:ext uri="{FF2B5EF4-FFF2-40B4-BE49-F238E27FC236}">
                        <a16:creationId xmlns:a16="http://schemas.microsoft.com/office/drawing/2014/main" id="{B2C2BE80-8C81-44C2-AFA9-FDEB65FEBE5C}"/>
                      </a:ext>
                    </a:extLst>
                  </p:cNvPr>
                  <p:cNvPicPr/>
                  <p:nvPr/>
                </p:nvPicPr>
                <p:blipFill>
                  <a:blip r:embed="rId148"/>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F03CCDB3-09E7-4E48-80C1-A1AE0CB0F9A9}"/>
                      </a:ext>
                    </a:extLst>
                  </p14:cNvPr>
                  <p14:cNvContentPartPr/>
                  <p14:nvPr/>
                </p14:nvContentPartPr>
                <p14:xfrm>
                  <a:off x="1679700" y="2522160"/>
                  <a:ext cx="54360" cy="4320"/>
                </p14:xfrm>
              </p:contentPart>
            </mc:Choice>
            <mc:Fallback>
              <p:pic>
                <p:nvPicPr>
                  <p:cNvPr id="89" name="Ink 88">
                    <a:extLst>
                      <a:ext uri="{FF2B5EF4-FFF2-40B4-BE49-F238E27FC236}">
                        <a16:creationId xmlns:a16="http://schemas.microsoft.com/office/drawing/2014/main" id="{F03CCDB3-09E7-4E48-80C1-A1AE0CB0F9A9}"/>
                      </a:ext>
                    </a:extLst>
                  </p:cNvPr>
                  <p:cNvPicPr/>
                  <p:nvPr/>
                </p:nvPicPr>
                <p:blipFill>
                  <a:blip r:embed="rId150"/>
                  <a:stretch>
                    <a:fillRect/>
                  </a:stretch>
                </p:blipFill>
                <p:spPr>
                  <a:xfrm>
                    <a:off x="1675199" y="2517480"/>
                    <a:ext cx="63362" cy="13680"/>
                  </a:xfrm>
                  <a:prstGeom prst="rect">
                    <a:avLst/>
                  </a:prstGeom>
                </p:spPr>
              </p:pic>
            </mc:Fallback>
          </mc:AlternateContent>
        </p:grpSp>
        <p:grpSp>
          <p:nvGrpSpPr>
            <p:cNvPr id="153" name="Group 152">
              <a:extLst>
                <a:ext uri="{FF2B5EF4-FFF2-40B4-BE49-F238E27FC236}">
                  <a16:creationId xmlns:a16="http://schemas.microsoft.com/office/drawing/2014/main" id="{490E99A9-1DCE-4DAB-864E-4282BC750CD2}"/>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B870D073-54DF-4ABA-9935-788623431C02}"/>
                      </a:ext>
                    </a:extLst>
                  </p14:cNvPr>
                  <p14:cNvContentPartPr/>
                  <p14:nvPr/>
                </p14:nvContentPartPr>
                <p14:xfrm>
                  <a:off x="2216814" y="2497070"/>
                  <a:ext cx="85320" cy="12412"/>
                </p14:xfrm>
              </p:contentPart>
            </mc:Choice>
            <mc:Fallback>
              <p:pic>
                <p:nvPicPr>
                  <p:cNvPr id="91" name="Ink 90">
                    <a:extLst>
                      <a:ext uri="{FF2B5EF4-FFF2-40B4-BE49-F238E27FC236}">
                        <a16:creationId xmlns:a16="http://schemas.microsoft.com/office/drawing/2014/main" id="{B870D073-54DF-4ABA-9935-788623431C02}"/>
                      </a:ext>
                    </a:extLst>
                  </p:cNvPr>
                  <p:cNvPicPr/>
                  <p:nvPr/>
                </p:nvPicPr>
                <p:blipFill>
                  <a:blip r:embed="rId152"/>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66FFB781-8825-45CF-B6C6-570EDB8A80E3}"/>
                      </a:ext>
                    </a:extLst>
                  </p14:cNvPr>
                  <p14:cNvContentPartPr/>
                  <p14:nvPr/>
                </p14:nvContentPartPr>
                <p14:xfrm>
                  <a:off x="2395734" y="2414324"/>
                  <a:ext cx="77040" cy="117348"/>
                </p14:xfrm>
              </p:contentPart>
            </mc:Choice>
            <mc:Fallback>
              <p:pic>
                <p:nvPicPr>
                  <p:cNvPr id="92" name="Ink 91">
                    <a:extLst>
                      <a:ext uri="{FF2B5EF4-FFF2-40B4-BE49-F238E27FC236}">
                        <a16:creationId xmlns:a16="http://schemas.microsoft.com/office/drawing/2014/main" id="{66FFB781-8825-45CF-B6C6-570EDB8A80E3}"/>
                      </a:ext>
                    </a:extLst>
                  </p:cNvPr>
                  <p:cNvPicPr/>
                  <p:nvPr/>
                </p:nvPicPr>
                <p:blipFill>
                  <a:blip r:embed="rId154"/>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88591CA8-0821-4092-8013-5E69D6C5C5AA}"/>
                      </a:ext>
                    </a:extLst>
                  </p14:cNvPr>
                  <p14:cNvContentPartPr/>
                  <p14:nvPr/>
                </p14:nvContentPartPr>
                <p14:xfrm>
                  <a:off x="2364414" y="2490300"/>
                  <a:ext cx="64440" cy="14669"/>
                </p14:xfrm>
              </p:contentPart>
            </mc:Choice>
            <mc:Fallback>
              <p:pic>
                <p:nvPicPr>
                  <p:cNvPr id="93" name="Ink 92">
                    <a:extLst>
                      <a:ext uri="{FF2B5EF4-FFF2-40B4-BE49-F238E27FC236}">
                        <a16:creationId xmlns:a16="http://schemas.microsoft.com/office/drawing/2014/main" id="{88591CA8-0821-4092-8013-5E69D6C5C5AA}"/>
                      </a:ext>
                    </a:extLst>
                  </p:cNvPr>
                  <p:cNvPicPr/>
                  <p:nvPr/>
                </p:nvPicPr>
                <p:blipFill>
                  <a:blip r:embed="rId156"/>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954B6914-C022-4B8F-A466-3B33F46E6BF9}"/>
                      </a:ext>
                    </a:extLst>
                  </p14:cNvPr>
                  <p14:cNvContentPartPr/>
                  <p14:nvPr/>
                </p14:nvContentPartPr>
                <p14:xfrm>
                  <a:off x="2502654" y="2397023"/>
                  <a:ext cx="52920" cy="142548"/>
                </p14:xfrm>
              </p:contentPart>
            </mc:Choice>
            <mc:Fallback>
              <p:pic>
                <p:nvPicPr>
                  <p:cNvPr id="94" name="Ink 93">
                    <a:extLst>
                      <a:ext uri="{FF2B5EF4-FFF2-40B4-BE49-F238E27FC236}">
                        <a16:creationId xmlns:a16="http://schemas.microsoft.com/office/drawing/2014/main" id="{954B6914-C022-4B8F-A466-3B33F46E6BF9}"/>
                      </a:ext>
                    </a:extLst>
                  </p:cNvPr>
                  <p:cNvPicPr/>
                  <p:nvPr/>
                </p:nvPicPr>
                <p:blipFill>
                  <a:blip r:embed="rId158"/>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7DF867F3-C913-4CF9-80DA-A9C9D72F9024}"/>
                      </a:ext>
                    </a:extLst>
                  </p14:cNvPr>
                  <p14:cNvContentPartPr/>
                  <p14:nvPr/>
                </p14:nvContentPartPr>
                <p14:xfrm>
                  <a:off x="2548734" y="2457578"/>
                  <a:ext cx="86760" cy="75223"/>
                </p14:xfrm>
              </p:contentPart>
            </mc:Choice>
            <mc:Fallback>
              <p:pic>
                <p:nvPicPr>
                  <p:cNvPr id="95" name="Ink 94">
                    <a:extLst>
                      <a:ext uri="{FF2B5EF4-FFF2-40B4-BE49-F238E27FC236}">
                        <a16:creationId xmlns:a16="http://schemas.microsoft.com/office/drawing/2014/main" id="{7DF867F3-C913-4CF9-80DA-A9C9D72F9024}"/>
                      </a:ext>
                    </a:extLst>
                  </p:cNvPr>
                  <p:cNvPicPr/>
                  <p:nvPr/>
                </p:nvPicPr>
                <p:blipFill>
                  <a:blip r:embed="rId160"/>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6" name="Ink 95">
                    <a:extLst>
                      <a:ext uri="{FF2B5EF4-FFF2-40B4-BE49-F238E27FC236}">
                        <a16:creationId xmlns:a16="http://schemas.microsoft.com/office/drawing/2014/main" id="{59A37640-554C-4DBC-9E66-8A1380B82308}"/>
                      </a:ext>
                    </a:extLst>
                  </p14:cNvPr>
                  <p14:cNvContentPartPr/>
                  <p14:nvPr/>
                </p14:nvContentPartPr>
                <p14:xfrm>
                  <a:off x="2676174" y="2401536"/>
                  <a:ext cx="33840" cy="159474"/>
                </p14:xfrm>
              </p:contentPart>
            </mc:Choice>
            <mc:Fallback>
              <p:pic>
                <p:nvPicPr>
                  <p:cNvPr id="96" name="Ink 95">
                    <a:extLst>
                      <a:ext uri="{FF2B5EF4-FFF2-40B4-BE49-F238E27FC236}">
                        <a16:creationId xmlns:a16="http://schemas.microsoft.com/office/drawing/2014/main" id="{59A37640-554C-4DBC-9E66-8A1380B82308}"/>
                      </a:ext>
                    </a:extLst>
                  </p:cNvPr>
                  <p:cNvPicPr/>
                  <p:nvPr/>
                </p:nvPicPr>
                <p:blipFill>
                  <a:blip r:embed="rId162"/>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51" name="Ink 150">
                    <a:extLst>
                      <a:ext uri="{FF2B5EF4-FFF2-40B4-BE49-F238E27FC236}">
                        <a16:creationId xmlns:a16="http://schemas.microsoft.com/office/drawing/2014/main" id="{DA5364DD-3D8A-4764-8BEF-17C8A90A8869}"/>
                      </a:ext>
                    </a:extLst>
                  </p14:cNvPr>
                  <p14:cNvContentPartPr/>
                  <p14:nvPr/>
                </p14:nvContentPartPr>
                <p14:xfrm>
                  <a:off x="2652826" y="2523966"/>
                  <a:ext cx="29880" cy="32040"/>
                </p14:xfrm>
              </p:contentPart>
            </mc:Choice>
            <mc:Fallback>
              <p:pic>
                <p:nvPicPr>
                  <p:cNvPr id="151" name="Ink 150">
                    <a:extLst>
                      <a:ext uri="{FF2B5EF4-FFF2-40B4-BE49-F238E27FC236}">
                        <a16:creationId xmlns:a16="http://schemas.microsoft.com/office/drawing/2014/main" id="{DA5364DD-3D8A-4764-8BEF-17C8A90A8869}"/>
                      </a:ext>
                    </a:extLst>
                  </p:cNvPr>
                  <p:cNvPicPr/>
                  <p:nvPr/>
                </p:nvPicPr>
                <p:blipFill>
                  <a:blip r:embed="rId164"/>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2" name="Ink 151">
                    <a:extLst>
                      <a:ext uri="{FF2B5EF4-FFF2-40B4-BE49-F238E27FC236}">
                        <a16:creationId xmlns:a16="http://schemas.microsoft.com/office/drawing/2014/main" id="{0BF0E4B6-6ED6-4AB4-AFC4-25211DAE0EA9}"/>
                      </a:ext>
                    </a:extLst>
                  </p14:cNvPr>
                  <p14:cNvContentPartPr/>
                  <p14:nvPr/>
                </p14:nvContentPartPr>
                <p14:xfrm>
                  <a:off x="2657866" y="2490126"/>
                  <a:ext cx="6840" cy="3960"/>
                </p14:xfrm>
              </p:contentPart>
            </mc:Choice>
            <mc:Fallback>
              <p:pic>
                <p:nvPicPr>
                  <p:cNvPr id="152" name="Ink 151">
                    <a:extLst>
                      <a:ext uri="{FF2B5EF4-FFF2-40B4-BE49-F238E27FC236}">
                        <a16:creationId xmlns:a16="http://schemas.microsoft.com/office/drawing/2014/main" id="{0BF0E4B6-6ED6-4AB4-AFC4-25211DAE0EA9}"/>
                      </a:ext>
                    </a:extLst>
                  </p:cNvPr>
                  <p:cNvPicPr/>
                  <p:nvPr/>
                </p:nvPicPr>
                <p:blipFill>
                  <a:blip r:embed="rId166"/>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154" name="Ink 153">
                  <a:extLst>
                    <a:ext uri="{FF2B5EF4-FFF2-40B4-BE49-F238E27FC236}">
                      <a16:creationId xmlns:a16="http://schemas.microsoft.com/office/drawing/2014/main" id="{F8720731-3087-44E0-8938-8187381D2988}"/>
                    </a:ext>
                  </a:extLst>
                </p14:cNvPr>
                <p14:cNvContentPartPr/>
                <p14:nvPr/>
              </p14:nvContentPartPr>
              <p14:xfrm>
                <a:off x="2932646" y="2976059"/>
                <a:ext cx="1402418" cy="78076"/>
              </p14:xfrm>
            </p:contentPart>
          </mc:Choice>
          <mc:Fallback>
            <p:pic>
              <p:nvPicPr>
                <p:cNvPr id="154" name="Ink 153">
                  <a:extLst>
                    <a:ext uri="{FF2B5EF4-FFF2-40B4-BE49-F238E27FC236}">
                      <a16:creationId xmlns:a16="http://schemas.microsoft.com/office/drawing/2014/main" id="{F8720731-3087-44E0-8938-8187381D2988}"/>
                    </a:ext>
                  </a:extLst>
                </p:cNvPr>
                <p:cNvPicPr/>
                <p:nvPr/>
              </p:nvPicPr>
              <p:blipFill>
                <a:blip r:embed="rId168"/>
                <a:stretch>
                  <a:fillRect/>
                </a:stretch>
              </p:blipFill>
              <p:spPr>
                <a:xfrm>
                  <a:off x="2926522" y="2969926"/>
                  <a:ext cx="1414666" cy="90342"/>
                </a:xfrm>
                <a:prstGeom prst="rect">
                  <a:avLst/>
                </a:prstGeom>
              </p:spPr>
            </p:pic>
          </mc:Fallback>
        </mc:AlternateContent>
        <p:grpSp>
          <p:nvGrpSpPr>
            <p:cNvPr id="178" name="Group 177">
              <a:extLst>
                <a:ext uri="{FF2B5EF4-FFF2-40B4-BE49-F238E27FC236}">
                  <a16:creationId xmlns:a16="http://schemas.microsoft.com/office/drawing/2014/main" id="{50B8A3B2-9990-49AD-B53F-CF008EC7134C}"/>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69">
                <p14:nvContentPartPr>
                  <p14:cNvPr id="175" name="Ink 174">
                    <a:extLst>
                      <a:ext uri="{FF2B5EF4-FFF2-40B4-BE49-F238E27FC236}">
                        <a16:creationId xmlns:a16="http://schemas.microsoft.com/office/drawing/2014/main" id="{53E318A4-B22C-42A1-AACF-2FEF45CEDDD5}"/>
                      </a:ext>
                    </a:extLst>
                  </p14:cNvPr>
                  <p14:cNvContentPartPr/>
                  <p14:nvPr/>
                </p14:nvContentPartPr>
                <p14:xfrm>
                  <a:off x="2042580" y="2731656"/>
                  <a:ext cx="18360" cy="110880"/>
                </p14:xfrm>
              </p:contentPart>
            </mc:Choice>
            <mc:Fallback>
              <p:pic>
                <p:nvPicPr>
                  <p:cNvPr id="175" name="Ink 174">
                    <a:extLst>
                      <a:ext uri="{FF2B5EF4-FFF2-40B4-BE49-F238E27FC236}">
                        <a16:creationId xmlns:a16="http://schemas.microsoft.com/office/drawing/2014/main" id="{53E318A4-B22C-42A1-AACF-2FEF45CEDDD5}"/>
                      </a:ext>
                    </a:extLst>
                  </p:cNvPr>
                  <p:cNvPicPr/>
                  <p:nvPr/>
                </p:nvPicPr>
                <p:blipFill>
                  <a:blip r:embed="rId170"/>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76" name="Ink 175">
                    <a:extLst>
                      <a:ext uri="{FF2B5EF4-FFF2-40B4-BE49-F238E27FC236}">
                        <a16:creationId xmlns:a16="http://schemas.microsoft.com/office/drawing/2014/main" id="{88A835D2-BD95-47C3-B0F8-89CE6E702777}"/>
                      </a:ext>
                    </a:extLst>
                  </p14:cNvPr>
                  <p14:cNvContentPartPr/>
                  <p14:nvPr/>
                </p14:nvContentPartPr>
                <p14:xfrm>
                  <a:off x="2055540" y="2720856"/>
                  <a:ext cx="121320" cy="13320"/>
                </p14:xfrm>
              </p:contentPart>
            </mc:Choice>
            <mc:Fallback>
              <p:pic>
                <p:nvPicPr>
                  <p:cNvPr id="176" name="Ink 175">
                    <a:extLst>
                      <a:ext uri="{FF2B5EF4-FFF2-40B4-BE49-F238E27FC236}">
                        <a16:creationId xmlns:a16="http://schemas.microsoft.com/office/drawing/2014/main" id="{88A835D2-BD95-47C3-B0F8-89CE6E702777}"/>
                      </a:ext>
                    </a:extLst>
                  </p:cNvPr>
                  <p:cNvPicPr/>
                  <p:nvPr/>
                </p:nvPicPr>
                <p:blipFill>
                  <a:blip r:embed="rId172"/>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7" name="Ink 176">
                    <a:extLst>
                      <a:ext uri="{FF2B5EF4-FFF2-40B4-BE49-F238E27FC236}">
                        <a16:creationId xmlns:a16="http://schemas.microsoft.com/office/drawing/2014/main" id="{DEDC50FB-92CF-4EA7-8144-3ADA7FEDC17C}"/>
                      </a:ext>
                    </a:extLst>
                  </p14:cNvPr>
                  <p14:cNvContentPartPr/>
                  <p14:nvPr/>
                </p14:nvContentPartPr>
                <p14:xfrm>
                  <a:off x="2165700" y="2725536"/>
                  <a:ext cx="14400" cy="106200"/>
                </p14:xfrm>
              </p:contentPart>
            </mc:Choice>
            <mc:Fallback>
              <p:pic>
                <p:nvPicPr>
                  <p:cNvPr id="177" name="Ink 176">
                    <a:extLst>
                      <a:ext uri="{FF2B5EF4-FFF2-40B4-BE49-F238E27FC236}">
                        <a16:creationId xmlns:a16="http://schemas.microsoft.com/office/drawing/2014/main" id="{DEDC50FB-92CF-4EA7-8144-3ADA7FEDC17C}"/>
                      </a:ext>
                    </a:extLst>
                  </p:cNvPr>
                  <p:cNvPicPr/>
                  <p:nvPr/>
                </p:nvPicPr>
                <p:blipFill>
                  <a:blip r:embed="rId174"/>
                  <a:stretch>
                    <a:fillRect/>
                  </a:stretch>
                </p:blipFill>
                <p:spPr>
                  <a:xfrm>
                    <a:off x="2161256" y="2721039"/>
                    <a:ext cx="23644" cy="115194"/>
                  </a:xfrm>
                  <a:prstGeom prst="rect">
                    <a:avLst/>
                  </a:prstGeom>
                </p:spPr>
              </p:pic>
            </mc:Fallback>
          </mc:AlternateContent>
        </p:grpSp>
        <p:grpSp>
          <p:nvGrpSpPr>
            <p:cNvPr id="189" name="Group 188">
              <a:extLst>
                <a:ext uri="{FF2B5EF4-FFF2-40B4-BE49-F238E27FC236}">
                  <a16:creationId xmlns:a16="http://schemas.microsoft.com/office/drawing/2014/main" id="{9B325EC3-5EA9-4FBB-99C5-866680E50AE3}"/>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75">
                <p14:nvContentPartPr>
                  <p14:cNvPr id="179" name="Ink 178">
                    <a:extLst>
                      <a:ext uri="{FF2B5EF4-FFF2-40B4-BE49-F238E27FC236}">
                        <a16:creationId xmlns:a16="http://schemas.microsoft.com/office/drawing/2014/main" id="{785F5185-F9EB-461C-9D9D-363A7873ACD3}"/>
                      </a:ext>
                    </a:extLst>
                  </p14:cNvPr>
                  <p14:cNvContentPartPr/>
                  <p14:nvPr/>
                </p14:nvContentPartPr>
                <p14:xfrm>
                  <a:off x="1984260" y="2939016"/>
                  <a:ext cx="46440" cy="69480"/>
                </p14:xfrm>
              </p:contentPart>
            </mc:Choice>
            <mc:Fallback>
              <p:pic>
                <p:nvPicPr>
                  <p:cNvPr id="179" name="Ink 178">
                    <a:extLst>
                      <a:ext uri="{FF2B5EF4-FFF2-40B4-BE49-F238E27FC236}">
                        <a16:creationId xmlns:a16="http://schemas.microsoft.com/office/drawing/2014/main" id="{785F5185-F9EB-461C-9D9D-363A7873ACD3}"/>
                      </a:ext>
                    </a:extLst>
                  </p:cNvPr>
                  <p:cNvPicPr/>
                  <p:nvPr/>
                </p:nvPicPr>
                <p:blipFill>
                  <a:blip r:embed="rId176"/>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80" name="Ink 179">
                    <a:extLst>
                      <a:ext uri="{FF2B5EF4-FFF2-40B4-BE49-F238E27FC236}">
                        <a16:creationId xmlns:a16="http://schemas.microsoft.com/office/drawing/2014/main" id="{446B6EE4-3966-4E87-A260-365AAB05CA96}"/>
                      </a:ext>
                    </a:extLst>
                  </p14:cNvPr>
                  <p14:cNvContentPartPr/>
                  <p14:nvPr/>
                </p14:nvContentPartPr>
                <p14:xfrm>
                  <a:off x="1998660" y="2915616"/>
                  <a:ext cx="7560" cy="9000"/>
                </p14:xfrm>
              </p:contentPart>
            </mc:Choice>
            <mc:Fallback>
              <p:pic>
                <p:nvPicPr>
                  <p:cNvPr id="180" name="Ink 179">
                    <a:extLst>
                      <a:ext uri="{FF2B5EF4-FFF2-40B4-BE49-F238E27FC236}">
                        <a16:creationId xmlns:a16="http://schemas.microsoft.com/office/drawing/2014/main" id="{446B6EE4-3966-4E87-A260-365AAB05CA96}"/>
                      </a:ext>
                    </a:extLst>
                  </p:cNvPr>
                  <p:cNvPicPr/>
                  <p:nvPr/>
                </p:nvPicPr>
                <p:blipFill>
                  <a:blip r:embed="rId178"/>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81" name="Ink 180">
                    <a:extLst>
                      <a:ext uri="{FF2B5EF4-FFF2-40B4-BE49-F238E27FC236}">
                        <a16:creationId xmlns:a16="http://schemas.microsoft.com/office/drawing/2014/main" id="{09FDDA41-8B0B-4851-9B6F-FA447F88D8D9}"/>
                      </a:ext>
                    </a:extLst>
                  </p14:cNvPr>
                  <p14:cNvContentPartPr/>
                  <p14:nvPr/>
                </p14:nvContentPartPr>
                <p14:xfrm>
                  <a:off x="2049060" y="2944776"/>
                  <a:ext cx="54360" cy="21960"/>
                </p14:xfrm>
              </p:contentPart>
            </mc:Choice>
            <mc:Fallback>
              <p:pic>
                <p:nvPicPr>
                  <p:cNvPr id="181" name="Ink 180">
                    <a:extLst>
                      <a:ext uri="{FF2B5EF4-FFF2-40B4-BE49-F238E27FC236}">
                        <a16:creationId xmlns:a16="http://schemas.microsoft.com/office/drawing/2014/main" id="{09FDDA41-8B0B-4851-9B6F-FA447F88D8D9}"/>
                      </a:ext>
                    </a:extLst>
                  </p:cNvPr>
                  <p:cNvPicPr/>
                  <p:nvPr/>
                </p:nvPicPr>
                <p:blipFill>
                  <a:blip r:embed="rId180"/>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82" name="Ink 181">
                    <a:extLst>
                      <a:ext uri="{FF2B5EF4-FFF2-40B4-BE49-F238E27FC236}">
                        <a16:creationId xmlns:a16="http://schemas.microsoft.com/office/drawing/2014/main" id="{180D23ED-DF10-449C-A758-1D86E67D44AF}"/>
                      </a:ext>
                    </a:extLst>
                  </p14:cNvPr>
                  <p14:cNvContentPartPr/>
                  <p14:nvPr/>
                </p14:nvContentPartPr>
                <p14:xfrm>
                  <a:off x="2069940" y="2924976"/>
                  <a:ext cx="105120" cy="52560"/>
                </p14:xfrm>
              </p:contentPart>
            </mc:Choice>
            <mc:Fallback>
              <p:pic>
                <p:nvPicPr>
                  <p:cNvPr id="182" name="Ink 181">
                    <a:extLst>
                      <a:ext uri="{FF2B5EF4-FFF2-40B4-BE49-F238E27FC236}">
                        <a16:creationId xmlns:a16="http://schemas.microsoft.com/office/drawing/2014/main" id="{180D23ED-DF10-449C-A758-1D86E67D44AF}"/>
                      </a:ext>
                    </a:extLst>
                  </p:cNvPr>
                  <p:cNvPicPr/>
                  <p:nvPr/>
                </p:nvPicPr>
                <p:blipFill>
                  <a:blip r:embed="rId182"/>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3" name="Ink 182">
                    <a:extLst>
                      <a:ext uri="{FF2B5EF4-FFF2-40B4-BE49-F238E27FC236}">
                        <a16:creationId xmlns:a16="http://schemas.microsoft.com/office/drawing/2014/main" id="{ED701469-EDC9-45EE-993F-905455A087F1}"/>
                      </a:ext>
                    </a:extLst>
                  </p14:cNvPr>
                  <p14:cNvContentPartPr/>
                  <p14:nvPr/>
                </p14:nvContentPartPr>
                <p14:xfrm>
                  <a:off x="2157780" y="2905896"/>
                  <a:ext cx="5040" cy="5040"/>
                </p14:xfrm>
              </p:contentPart>
            </mc:Choice>
            <mc:Fallback>
              <p:pic>
                <p:nvPicPr>
                  <p:cNvPr id="183" name="Ink 182">
                    <a:extLst>
                      <a:ext uri="{FF2B5EF4-FFF2-40B4-BE49-F238E27FC236}">
                        <a16:creationId xmlns:a16="http://schemas.microsoft.com/office/drawing/2014/main" id="{ED701469-EDC9-45EE-993F-905455A087F1}"/>
                      </a:ext>
                    </a:extLst>
                  </p:cNvPr>
                  <p:cNvPicPr/>
                  <p:nvPr/>
                </p:nvPicPr>
                <p:blipFill>
                  <a:blip r:embed="rId98"/>
                  <a:stretch>
                    <a:fillRect/>
                  </a:stretch>
                </p:blipFill>
                <p:spPr>
                  <a:xfrm>
                    <a:off x="2152927" y="2901043"/>
                    <a:ext cx="14747" cy="14747"/>
                  </a:xfrm>
                  <a:prstGeom prst="rect">
                    <a:avLst/>
                  </a:prstGeom>
                </p:spPr>
              </p:pic>
            </mc:Fallback>
          </mc:AlternateContent>
        </p:grpSp>
        <p:grpSp>
          <p:nvGrpSpPr>
            <p:cNvPr id="188" name="Group 187">
              <a:extLst>
                <a:ext uri="{FF2B5EF4-FFF2-40B4-BE49-F238E27FC236}">
                  <a16:creationId xmlns:a16="http://schemas.microsoft.com/office/drawing/2014/main" id="{1108A898-AAE1-41BF-A36E-3566410825E9}"/>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84">
                <p14:nvContentPartPr>
                  <p14:cNvPr id="184" name="Ink 183">
                    <a:extLst>
                      <a:ext uri="{FF2B5EF4-FFF2-40B4-BE49-F238E27FC236}">
                        <a16:creationId xmlns:a16="http://schemas.microsoft.com/office/drawing/2014/main" id="{B3AED290-FBFA-4F29-98E4-8DB99D4F6FF6}"/>
                      </a:ext>
                    </a:extLst>
                  </p14:cNvPr>
                  <p14:cNvContentPartPr/>
                  <p14:nvPr/>
                </p14:nvContentPartPr>
                <p14:xfrm>
                  <a:off x="2386020" y="2711496"/>
                  <a:ext cx="37080" cy="155160"/>
                </p14:xfrm>
              </p:contentPart>
            </mc:Choice>
            <mc:Fallback>
              <p:pic>
                <p:nvPicPr>
                  <p:cNvPr id="184" name="Ink 183">
                    <a:extLst>
                      <a:ext uri="{FF2B5EF4-FFF2-40B4-BE49-F238E27FC236}">
                        <a16:creationId xmlns:a16="http://schemas.microsoft.com/office/drawing/2014/main" id="{B3AED290-FBFA-4F29-98E4-8DB99D4F6FF6}"/>
                      </a:ext>
                    </a:extLst>
                  </p:cNvPr>
                  <p:cNvPicPr/>
                  <p:nvPr/>
                </p:nvPicPr>
                <p:blipFill>
                  <a:blip r:embed="rId185"/>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5" name="Ink 184">
                    <a:extLst>
                      <a:ext uri="{FF2B5EF4-FFF2-40B4-BE49-F238E27FC236}">
                        <a16:creationId xmlns:a16="http://schemas.microsoft.com/office/drawing/2014/main" id="{84E1ED27-A656-4DD7-9173-78398A9E6D46}"/>
                      </a:ext>
                    </a:extLst>
                  </p14:cNvPr>
                  <p14:cNvContentPartPr/>
                  <p14:nvPr/>
                </p14:nvContentPartPr>
                <p14:xfrm>
                  <a:off x="2498340" y="2770896"/>
                  <a:ext cx="37800" cy="56520"/>
                </p14:xfrm>
              </p:contentPart>
            </mc:Choice>
            <mc:Fallback>
              <p:pic>
                <p:nvPicPr>
                  <p:cNvPr id="185" name="Ink 184">
                    <a:extLst>
                      <a:ext uri="{FF2B5EF4-FFF2-40B4-BE49-F238E27FC236}">
                        <a16:creationId xmlns:a16="http://schemas.microsoft.com/office/drawing/2014/main" id="{84E1ED27-A656-4DD7-9173-78398A9E6D46}"/>
                      </a:ext>
                    </a:extLst>
                  </p:cNvPr>
                  <p:cNvPicPr/>
                  <p:nvPr/>
                </p:nvPicPr>
                <p:blipFill>
                  <a:blip r:embed="rId187"/>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6" name="Ink 185">
                    <a:extLst>
                      <a:ext uri="{FF2B5EF4-FFF2-40B4-BE49-F238E27FC236}">
                        <a16:creationId xmlns:a16="http://schemas.microsoft.com/office/drawing/2014/main" id="{4BFF9CCA-FD07-4C85-A05C-844AEB4C6362}"/>
                      </a:ext>
                    </a:extLst>
                  </p14:cNvPr>
                  <p14:cNvContentPartPr/>
                  <p14:nvPr/>
                </p14:nvContentPartPr>
                <p14:xfrm>
                  <a:off x="2526060" y="2764416"/>
                  <a:ext cx="20160" cy="69840"/>
                </p14:xfrm>
              </p:contentPart>
            </mc:Choice>
            <mc:Fallback>
              <p:pic>
                <p:nvPicPr>
                  <p:cNvPr id="186" name="Ink 185">
                    <a:extLst>
                      <a:ext uri="{FF2B5EF4-FFF2-40B4-BE49-F238E27FC236}">
                        <a16:creationId xmlns:a16="http://schemas.microsoft.com/office/drawing/2014/main" id="{4BFF9CCA-FD07-4C85-A05C-844AEB4C6362}"/>
                      </a:ext>
                    </a:extLst>
                  </p:cNvPr>
                  <p:cNvPicPr/>
                  <p:nvPr/>
                </p:nvPicPr>
                <p:blipFill>
                  <a:blip r:embed="rId189"/>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7" name="Ink 186">
                    <a:extLst>
                      <a:ext uri="{FF2B5EF4-FFF2-40B4-BE49-F238E27FC236}">
                        <a16:creationId xmlns:a16="http://schemas.microsoft.com/office/drawing/2014/main" id="{13292192-71D1-4E94-A2F5-CA3E30D96A52}"/>
                      </a:ext>
                    </a:extLst>
                  </p14:cNvPr>
                  <p14:cNvContentPartPr/>
                  <p14:nvPr/>
                </p14:nvContentPartPr>
                <p14:xfrm>
                  <a:off x="2589780" y="2798256"/>
                  <a:ext cx="30240" cy="86040"/>
                </p14:xfrm>
              </p:contentPart>
            </mc:Choice>
            <mc:Fallback>
              <p:pic>
                <p:nvPicPr>
                  <p:cNvPr id="187" name="Ink 186">
                    <a:extLst>
                      <a:ext uri="{FF2B5EF4-FFF2-40B4-BE49-F238E27FC236}">
                        <a16:creationId xmlns:a16="http://schemas.microsoft.com/office/drawing/2014/main" id="{13292192-71D1-4E94-A2F5-CA3E30D96A52}"/>
                      </a:ext>
                    </a:extLst>
                  </p:cNvPr>
                  <p:cNvPicPr/>
                  <p:nvPr/>
                </p:nvPicPr>
                <p:blipFill>
                  <a:blip r:embed="rId191"/>
                  <a:stretch>
                    <a:fillRect/>
                  </a:stretch>
                </p:blipFill>
                <p:spPr>
                  <a:xfrm>
                    <a:off x="2585287" y="2793764"/>
                    <a:ext cx="39053" cy="95024"/>
                  </a:xfrm>
                  <a:prstGeom prst="rect">
                    <a:avLst/>
                  </a:prstGeom>
                </p:spPr>
              </p:pic>
            </mc:Fallback>
          </mc:AlternateContent>
        </p:grpSp>
        <p:grpSp>
          <p:nvGrpSpPr>
            <p:cNvPr id="195" name="Group 194">
              <a:extLst>
                <a:ext uri="{FF2B5EF4-FFF2-40B4-BE49-F238E27FC236}">
                  <a16:creationId xmlns:a16="http://schemas.microsoft.com/office/drawing/2014/main" id="{B7D20AEA-937D-4ACA-82AF-CAEFD9F1A0A4}"/>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92">
                <p14:nvContentPartPr>
                  <p14:cNvPr id="190" name="Ink 189">
                    <a:extLst>
                      <a:ext uri="{FF2B5EF4-FFF2-40B4-BE49-F238E27FC236}">
                        <a16:creationId xmlns:a16="http://schemas.microsoft.com/office/drawing/2014/main" id="{040B157A-7B2E-47F2-A6D3-C56D2459F2B3}"/>
                      </a:ext>
                    </a:extLst>
                  </p14:cNvPr>
                  <p14:cNvContentPartPr/>
                  <p14:nvPr/>
                </p14:nvContentPartPr>
                <p14:xfrm>
                  <a:off x="2720100" y="2785656"/>
                  <a:ext cx="70920" cy="5400"/>
                </p14:xfrm>
              </p:contentPart>
            </mc:Choice>
            <mc:Fallback>
              <p:pic>
                <p:nvPicPr>
                  <p:cNvPr id="190" name="Ink 189">
                    <a:extLst>
                      <a:ext uri="{FF2B5EF4-FFF2-40B4-BE49-F238E27FC236}">
                        <a16:creationId xmlns:a16="http://schemas.microsoft.com/office/drawing/2014/main" id="{040B157A-7B2E-47F2-A6D3-C56D2459F2B3}"/>
                      </a:ext>
                    </a:extLst>
                  </p:cNvPr>
                  <p:cNvPicPr/>
                  <p:nvPr/>
                </p:nvPicPr>
                <p:blipFill>
                  <a:blip r:embed="rId193"/>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91" name="Ink 190">
                    <a:extLst>
                      <a:ext uri="{FF2B5EF4-FFF2-40B4-BE49-F238E27FC236}">
                        <a16:creationId xmlns:a16="http://schemas.microsoft.com/office/drawing/2014/main" id="{2289AD10-D1AE-4C8E-A71B-D6B914485AAF}"/>
                      </a:ext>
                    </a:extLst>
                  </p14:cNvPr>
                  <p14:cNvContentPartPr/>
                  <p14:nvPr/>
                </p14:nvContentPartPr>
                <p14:xfrm>
                  <a:off x="2868420" y="2735616"/>
                  <a:ext cx="32760" cy="65160"/>
                </p14:xfrm>
              </p:contentPart>
            </mc:Choice>
            <mc:Fallback>
              <p:pic>
                <p:nvPicPr>
                  <p:cNvPr id="191" name="Ink 190">
                    <a:extLst>
                      <a:ext uri="{FF2B5EF4-FFF2-40B4-BE49-F238E27FC236}">
                        <a16:creationId xmlns:a16="http://schemas.microsoft.com/office/drawing/2014/main" id="{2289AD10-D1AE-4C8E-A71B-D6B914485AAF}"/>
                      </a:ext>
                    </a:extLst>
                  </p:cNvPr>
                  <p:cNvPicPr/>
                  <p:nvPr/>
                </p:nvPicPr>
                <p:blipFill>
                  <a:blip r:embed="rId195"/>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92" name="Ink 191">
                    <a:extLst>
                      <a:ext uri="{FF2B5EF4-FFF2-40B4-BE49-F238E27FC236}">
                        <a16:creationId xmlns:a16="http://schemas.microsoft.com/office/drawing/2014/main" id="{9BA12AC4-FBFB-4500-924C-8B5FB6D5A018}"/>
                      </a:ext>
                    </a:extLst>
                  </p14:cNvPr>
                  <p14:cNvContentPartPr/>
                  <p14:nvPr/>
                </p14:nvContentPartPr>
                <p14:xfrm>
                  <a:off x="2897940" y="2741016"/>
                  <a:ext cx="21960" cy="76320"/>
                </p14:xfrm>
              </p:contentPart>
            </mc:Choice>
            <mc:Fallback>
              <p:pic>
                <p:nvPicPr>
                  <p:cNvPr id="192" name="Ink 191">
                    <a:extLst>
                      <a:ext uri="{FF2B5EF4-FFF2-40B4-BE49-F238E27FC236}">
                        <a16:creationId xmlns:a16="http://schemas.microsoft.com/office/drawing/2014/main" id="{9BA12AC4-FBFB-4500-924C-8B5FB6D5A018}"/>
                      </a:ext>
                    </a:extLst>
                  </p:cNvPr>
                  <p:cNvPicPr/>
                  <p:nvPr/>
                </p:nvPicPr>
                <p:blipFill>
                  <a:blip r:embed="rId197"/>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3" name="Ink 192">
                    <a:extLst>
                      <a:ext uri="{FF2B5EF4-FFF2-40B4-BE49-F238E27FC236}">
                        <a16:creationId xmlns:a16="http://schemas.microsoft.com/office/drawing/2014/main" id="{B33504C4-B8B4-4B63-8E16-52945A257B07}"/>
                      </a:ext>
                    </a:extLst>
                  </p14:cNvPr>
                  <p14:cNvContentPartPr/>
                  <p14:nvPr/>
                </p14:nvContentPartPr>
                <p14:xfrm>
                  <a:off x="2973180" y="2770896"/>
                  <a:ext cx="24840" cy="61200"/>
                </p14:xfrm>
              </p:contentPart>
            </mc:Choice>
            <mc:Fallback>
              <p:pic>
                <p:nvPicPr>
                  <p:cNvPr id="193" name="Ink 192">
                    <a:extLst>
                      <a:ext uri="{FF2B5EF4-FFF2-40B4-BE49-F238E27FC236}">
                        <a16:creationId xmlns:a16="http://schemas.microsoft.com/office/drawing/2014/main" id="{B33504C4-B8B4-4B63-8E16-52945A257B07}"/>
                      </a:ext>
                    </a:extLst>
                  </p:cNvPr>
                  <p:cNvPicPr/>
                  <p:nvPr/>
                </p:nvPicPr>
                <p:blipFill>
                  <a:blip r:embed="rId199"/>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4" name="Ink 193">
                    <a:extLst>
                      <a:ext uri="{FF2B5EF4-FFF2-40B4-BE49-F238E27FC236}">
                        <a16:creationId xmlns:a16="http://schemas.microsoft.com/office/drawing/2014/main" id="{96390425-4603-478D-9EB6-3D1382CDB76F}"/>
                      </a:ext>
                    </a:extLst>
                  </p14:cNvPr>
                  <p14:cNvContentPartPr/>
                  <p14:nvPr/>
                </p14:nvContentPartPr>
                <p14:xfrm>
                  <a:off x="3024660" y="2701416"/>
                  <a:ext cx="37080" cy="136800"/>
                </p14:xfrm>
              </p:contentPart>
            </mc:Choice>
            <mc:Fallback>
              <p:pic>
                <p:nvPicPr>
                  <p:cNvPr id="194" name="Ink 193">
                    <a:extLst>
                      <a:ext uri="{FF2B5EF4-FFF2-40B4-BE49-F238E27FC236}">
                        <a16:creationId xmlns:a16="http://schemas.microsoft.com/office/drawing/2014/main" id="{96390425-4603-478D-9EB6-3D1382CDB76F}"/>
                      </a:ext>
                    </a:extLst>
                  </p:cNvPr>
                  <p:cNvPicPr/>
                  <p:nvPr/>
                </p:nvPicPr>
                <p:blipFill>
                  <a:blip r:embed="rId201"/>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196" name="Ink 195">
                  <a:extLst>
                    <a:ext uri="{FF2B5EF4-FFF2-40B4-BE49-F238E27FC236}">
                      <a16:creationId xmlns:a16="http://schemas.microsoft.com/office/drawing/2014/main" id="{C70B1A4E-A692-471D-8969-3981F58405AC}"/>
                    </a:ext>
                  </a:extLst>
                </p14:cNvPr>
                <p14:cNvContentPartPr/>
                <p14:nvPr/>
              </p14:nvContentPartPr>
              <p14:xfrm>
                <a:off x="2680250" y="3058063"/>
                <a:ext cx="296099" cy="6384"/>
              </p14:xfrm>
            </p:contentPart>
          </mc:Choice>
          <mc:Fallback>
            <p:pic>
              <p:nvPicPr>
                <p:cNvPr id="196" name="Ink 195">
                  <a:extLst>
                    <a:ext uri="{FF2B5EF4-FFF2-40B4-BE49-F238E27FC236}">
                      <a16:creationId xmlns:a16="http://schemas.microsoft.com/office/drawing/2014/main" id="{C70B1A4E-A692-471D-8969-3981F58405AC}"/>
                    </a:ext>
                  </a:extLst>
                </p:cNvPr>
                <p:cNvPicPr/>
                <p:nvPr/>
              </p:nvPicPr>
              <p:blipFill>
                <a:blip r:embed="rId203"/>
                <a:stretch>
                  <a:fillRect/>
                </a:stretch>
              </p:blipFill>
              <p:spPr>
                <a:xfrm>
                  <a:off x="2674121" y="3051424"/>
                  <a:ext cx="308358" cy="19663"/>
                </a:xfrm>
                <a:prstGeom prst="rect">
                  <a:avLst/>
                </a:prstGeom>
              </p:spPr>
            </p:pic>
          </mc:Fallback>
        </mc:AlternateContent>
      </p:grpSp>
      <p:grpSp>
        <p:nvGrpSpPr>
          <p:cNvPr id="292" name="Group 291">
            <a:extLst>
              <a:ext uri="{FF2B5EF4-FFF2-40B4-BE49-F238E27FC236}">
                <a16:creationId xmlns:a16="http://schemas.microsoft.com/office/drawing/2014/main" id="{8578D171-32EF-4C6C-ACA5-0C0AD0E5885F}"/>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204">
              <p14:nvContentPartPr>
                <p14:cNvPr id="267" name="Ink 266">
                  <a:extLst>
                    <a:ext uri="{FF2B5EF4-FFF2-40B4-BE49-F238E27FC236}">
                      <a16:creationId xmlns:a16="http://schemas.microsoft.com/office/drawing/2014/main" id="{5FDC3D1C-B68C-4FDE-A675-6F8F1BEB4420}"/>
                    </a:ext>
                  </a:extLst>
                </p14:cNvPr>
                <p14:cNvContentPartPr/>
                <p14:nvPr/>
              </p14:nvContentPartPr>
              <p14:xfrm>
                <a:off x="124222" y="1681619"/>
                <a:ext cx="10800" cy="113760"/>
              </p14:xfrm>
            </p:contentPart>
          </mc:Choice>
          <mc:Fallback>
            <p:pic>
              <p:nvPicPr>
                <p:cNvPr id="267" name="Ink 266">
                  <a:extLst>
                    <a:ext uri="{FF2B5EF4-FFF2-40B4-BE49-F238E27FC236}">
                      <a16:creationId xmlns:a16="http://schemas.microsoft.com/office/drawing/2014/main" id="{5FDC3D1C-B68C-4FDE-A675-6F8F1BEB4420}"/>
                    </a:ext>
                  </a:extLst>
                </p:cNvPr>
                <p:cNvPicPr/>
                <p:nvPr/>
              </p:nvPicPr>
              <p:blipFill>
                <a:blip r:embed="rId205"/>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8" name="Ink 267">
                  <a:extLst>
                    <a:ext uri="{FF2B5EF4-FFF2-40B4-BE49-F238E27FC236}">
                      <a16:creationId xmlns:a16="http://schemas.microsoft.com/office/drawing/2014/main" id="{7CE29FC3-46B9-4F3E-96ED-A5FDB49345A5}"/>
                    </a:ext>
                  </a:extLst>
                </p14:cNvPr>
                <p14:cNvContentPartPr/>
                <p14:nvPr/>
              </p14:nvContentPartPr>
              <p14:xfrm>
                <a:off x="123503" y="1684859"/>
                <a:ext cx="61561" cy="56160"/>
              </p14:xfrm>
            </p:contentPart>
          </mc:Choice>
          <mc:Fallback>
            <p:pic>
              <p:nvPicPr>
                <p:cNvPr id="268" name="Ink 267">
                  <a:extLst>
                    <a:ext uri="{FF2B5EF4-FFF2-40B4-BE49-F238E27FC236}">
                      <a16:creationId xmlns:a16="http://schemas.microsoft.com/office/drawing/2014/main" id="{7CE29FC3-46B9-4F3E-96ED-A5FDB49345A5}"/>
                    </a:ext>
                  </a:extLst>
                </p:cNvPr>
                <p:cNvPicPr/>
                <p:nvPr/>
              </p:nvPicPr>
              <p:blipFill>
                <a:blip r:embed="rId207"/>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9" name="Ink 268">
                  <a:extLst>
                    <a:ext uri="{FF2B5EF4-FFF2-40B4-BE49-F238E27FC236}">
                      <a16:creationId xmlns:a16="http://schemas.microsoft.com/office/drawing/2014/main" id="{A6DA6A42-E3CF-4D04-B297-1AEA4D5191C6}"/>
                    </a:ext>
                  </a:extLst>
                </p14:cNvPr>
                <p14:cNvContentPartPr/>
                <p14:nvPr/>
              </p14:nvContentPartPr>
              <p14:xfrm>
                <a:off x="177143" y="1658579"/>
                <a:ext cx="66241" cy="122760"/>
              </p14:xfrm>
            </p:contentPart>
          </mc:Choice>
          <mc:Fallback>
            <p:pic>
              <p:nvPicPr>
                <p:cNvPr id="269" name="Ink 268">
                  <a:extLst>
                    <a:ext uri="{FF2B5EF4-FFF2-40B4-BE49-F238E27FC236}">
                      <a16:creationId xmlns:a16="http://schemas.microsoft.com/office/drawing/2014/main" id="{A6DA6A42-E3CF-4D04-B297-1AEA4D5191C6}"/>
                    </a:ext>
                  </a:extLst>
                </p:cNvPr>
                <p:cNvPicPr/>
                <p:nvPr/>
              </p:nvPicPr>
              <p:blipFill>
                <a:blip r:embed="rId209"/>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70" name="Ink 269">
                  <a:extLst>
                    <a:ext uri="{FF2B5EF4-FFF2-40B4-BE49-F238E27FC236}">
                      <a16:creationId xmlns:a16="http://schemas.microsoft.com/office/drawing/2014/main" id="{DBCC624F-5951-480B-B9FD-F43E6085F9D8}"/>
                    </a:ext>
                  </a:extLst>
                </p14:cNvPr>
                <p14:cNvContentPartPr/>
                <p14:nvPr/>
              </p14:nvContentPartPr>
              <p14:xfrm>
                <a:off x="266785" y="1722659"/>
                <a:ext cx="50401" cy="66240"/>
              </p14:xfrm>
            </p:contentPart>
          </mc:Choice>
          <mc:Fallback>
            <p:pic>
              <p:nvPicPr>
                <p:cNvPr id="270" name="Ink 269">
                  <a:extLst>
                    <a:ext uri="{FF2B5EF4-FFF2-40B4-BE49-F238E27FC236}">
                      <a16:creationId xmlns:a16="http://schemas.microsoft.com/office/drawing/2014/main" id="{DBCC624F-5951-480B-B9FD-F43E6085F9D8}"/>
                    </a:ext>
                  </a:extLst>
                </p:cNvPr>
                <p:cNvPicPr/>
                <p:nvPr/>
              </p:nvPicPr>
              <p:blipFill>
                <a:blip r:embed="rId211"/>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71" name="Ink 270">
                  <a:extLst>
                    <a:ext uri="{FF2B5EF4-FFF2-40B4-BE49-F238E27FC236}">
                      <a16:creationId xmlns:a16="http://schemas.microsoft.com/office/drawing/2014/main" id="{BDC28E84-C8BC-4E7F-B8A7-06BEDE92FE13}"/>
                    </a:ext>
                  </a:extLst>
                </p14:cNvPr>
                <p14:cNvContentPartPr/>
                <p14:nvPr/>
              </p14:nvContentPartPr>
              <p14:xfrm>
                <a:off x="337346" y="1715459"/>
                <a:ext cx="88201" cy="70920"/>
              </p14:xfrm>
            </p:contentPart>
          </mc:Choice>
          <mc:Fallback>
            <p:pic>
              <p:nvPicPr>
                <p:cNvPr id="271" name="Ink 270">
                  <a:extLst>
                    <a:ext uri="{FF2B5EF4-FFF2-40B4-BE49-F238E27FC236}">
                      <a16:creationId xmlns:a16="http://schemas.microsoft.com/office/drawing/2014/main" id="{BDC28E84-C8BC-4E7F-B8A7-06BEDE92FE13}"/>
                    </a:ext>
                  </a:extLst>
                </p:cNvPr>
                <p:cNvPicPr/>
                <p:nvPr/>
              </p:nvPicPr>
              <p:blipFill>
                <a:blip r:embed="rId213"/>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72" name="Ink 271">
                  <a:extLst>
                    <a:ext uri="{FF2B5EF4-FFF2-40B4-BE49-F238E27FC236}">
                      <a16:creationId xmlns:a16="http://schemas.microsoft.com/office/drawing/2014/main" id="{993539BB-95D2-4C2C-BB1F-8D7E37421C80}"/>
                    </a:ext>
                  </a:extLst>
                </p14:cNvPr>
                <p14:cNvContentPartPr/>
                <p14:nvPr/>
              </p14:nvContentPartPr>
              <p14:xfrm>
                <a:off x="417987" y="1657499"/>
                <a:ext cx="63721" cy="116280"/>
              </p14:xfrm>
            </p:contentPart>
          </mc:Choice>
          <mc:Fallback>
            <p:pic>
              <p:nvPicPr>
                <p:cNvPr id="272" name="Ink 271">
                  <a:extLst>
                    <a:ext uri="{FF2B5EF4-FFF2-40B4-BE49-F238E27FC236}">
                      <a16:creationId xmlns:a16="http://schemas.microsoft.com/office/drawing/2014/main" id="{993539BB-95D2-4C2C-BB1F-8D7E37421C80}"/>
                    </a:ext>
                  </a:extLst>
                </p:cNvPr>
                <p:cNvPicPr/>
                <p:nvPr/>
              </p:nvPicPr>
              <p:blipFill>
                <a:blip r:embed="rId215"/>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73" name="Ink 272">
                  <a:extLst>
                    <a:ext uri="{FF2B5EF4-FFF2-40B4-BE49-F238E27FC236}">
                      <a16:creationId xmlns:a16="http://schemas.microsoft.com/office/drawing/2014/main" id="{0A1968F5-C39C-48CA-9035-CAF75724C080}"/>
                    </a:ext>
                  </a:extLst>
                </p14:cNvPr>
                <p14:cNvContentPartPr/>
                <p14:nvPr/>
              </p14:nvContentPartPr>
              <p14:xfrm>
                <a:off x="491429" y="1720859"/>
                <a:ext cx="59041" cy="60480"/>
              </p14:xfrm>
            </p:contentPart>
          </mc:Choice>
          <mc:Fallback>
            <p:pic>
              <p:nvPicPr>
                <p:cNvPr id="273" name="Ink 272">
                  <a:extLst>
                    <a:ext uri="{FF2B5EF4-FFF2-40B4-BE49-F238E27FC236}">
                      <a16:creationId xmlns:a16="http://schemas.microsoft.com/office/drawing/2014/main" id="{0A1968F5-C39C-48CA-9035-CAF75724C080}"/>
                    </a:ext>
                  </a:extLst>
                </p:cNvPr>
                <p:cNvPicPr/>
                <p:nvPr/>
              </p:nvPicPr>
              <p:blipFill>
                <a:blip r:embed="rId217"/>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74" name="Ink 273">
                  <a:extLst>
                    <a:ext uri="{FF2B5EF4-FFF2-40B4-BE49-F238E27FC236}">
                      <a16:creationId xmlns:a16="http://schemas.microsoft.com/office/drawing/2014/main" id="{0EFFD13C-5252-4F43-B6CF-EC8CF2FE4437}"/>
                    </a:ext>
                  </a:extLst>
                </p14:cNvPr>
                <p14:cNvContentPartPr/>
                <p14:nvPr/>
              </p14:nvContentPartPr>
              <p14:xfrm>
                <a:off x="570630" y="1717619"/>
                <a:ext cx="64081" cy="61200"/>
              </p14:xfrm>
            </p:contentPart>
          </mc:Choice>
          <mc:Fallback>
            <p:pic>
              <p:nvPicPr>
                <p:cNvPr id="274" name="Ink 273">
                  <a:extLst>
                    <a:ext uri="{FF2B5EF4-FFF2-40B4-BE49-F238E27FC236}">
                      <a16:creationId xmlns:a16="http://schemas.microsoft.com/office/drawing/2014/main" id="{0EFFD13C-5252-4F43-B6CF-EC8CF2FE4437}"/>
                    </a:ext>
                  </a:extLst>
                </p:cNvPr>
                <p:cNvPicPr/>
                <p:nvPr/>
              </p:nvPicPr>
              <p:blipFill>
                <a:blip r:embed="rId219"/>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75" name="Ink 274">
                  <a:extLst>
                    <a:ext uri="{FF2B5EF4-FFF2-40B4-BE49-F238E27FC236}">
                      <a16:creationId xmlns:a16="http://schemas.microsoft.com/office/drawing/2014/main" id="{92B57B06-8E89-4B29-9DF6-FF1D5EF49FB0}"/>
                    </a:ext>
                  </a:extLst>
                </p14:cNvPr>
                <p14:cNvContentPartPr/>
                <p14:nvPr/>
              </p14:nvContentPartPr>
              <p14:xfrm>
                <a:off x="648391" y="1652819"/>
                <a:ext cx="8640" cy="56880"/>
              </p14:xfrm>
            </p:contentPart>
          </mc:Choice>
          <mc:Fallback>
            <p:pic>
              <p:nvPicPr>
                <p:cNvPr id="275" name="Ink 274">
                  <a:extLst>
                    <a:ext uri="{FF2B5EF4-FFF2-40B4-BE49-F238E27FC236}">
                      <a16:creationId xmlns:a16="http://schemas.microsoft.com/office/drawing/2014/main" id="{92B57B06-8E89-4B29-9DF6-FF1D5EF49FB0}"/>
                    </a:ext>
                  </a:extLst>
                </p:cNvPr>
                <p:cNvPicPr/>
                <p:nvPr/>
              </p:nvPicPr>
              <p:blipFill>
                <a:blip r:embed="rId221"/>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6" name="Ink 275">
                  <a:extLst>
                    <a:ext uri="{FF2B5EF4-FFF2-40B4-BE49-F238E27FC236}">
                      <a16:creationId xmlns:a16="http://schemas.microsoft.com/office/drawing/2014/main" id="{9C9CE0B5-61BB-4315-A8CF-2B70B716559B}"/>
                    </a:ext>
                  </a:extLst>
                </p14:cNvPr>
                <p14:cNvContentPartPr/>
                <p14:nvPr/>
              </p14:nvContentPartPr>
              <p14:xfrm>
                <a:off x="668551" y="1696379"/>
                <a:ext cx="69121" cy="73440"/>
              </p14:xfrm>
            </p:contentPart>
          </mc:Choice>
          <mc:Fallback>
            <p:pic>
              <p:nvPicPr>
                <p:cNvPr id="276" name="Ink 275">
                  <a:extLst>
                    <a:ext uri="{FF2B5EF4-FFF2-40B4-BE49-F238E27FC236}">
                      <a16:creationId xmlns:a16="http://schemas.microsoft.com/office/drawing/2014/main" id="{9C9CE0B5-61BB-4315-A8CF-2B70B716559B}"/>
                    </a:ext>
                  </a:extLst>
                </p:cNvPr>
                <p:cNvPicPr/>
                <p:nvPr/>
              </p:nvPicPr>
              <p:blipFill>
                <a:blip r:embed="rId223"/>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7" name="Ink 276">
                  <a:extLst>
                    <a:ext uri="{FF2B5EF4-FFF2-40B4-BE49-F238E27FC236}">
                      <a16:creationId xmlns:a16="http://schemas.microsoft.com/office/drawing/2014/main" id="{6FEFE957-02EF-4E67-9355-9F58F562996F}"/>
                    </a:ext>
                  </a:extLst>
                </p14:cNvPr>
                <p14:cNvContentPartPr/>
                <p14:nvPr/>
              </p14:nvContentPartPr>
              <p14:xfrm>
                <a:off x="151942" y="1889339"/>
                <a:ext cx="70561" cy="156960"/>
              </p14:xfrm>
            </p:contentPart>
          </mc:Choice>
          <mc:Fallback>
            <p:pic>
              <p:nvPicPr>
                <p:cNvPr id="277" name="Ink 276">
                  <a:extLst>
                    <a:ext uri="{FF2B5EF4-FFF2-40B4-BE49-F238E27FC236}">
                      <a16:creationId xmlns:a16="http://schemas.microsoft.com/office/drawing/2014/main" id="{6FEFE957-02EF-4E67-9355-9F58F562996F}"/>
                    </a:ext>
                  </a:extLst>
                </p:cNvPr>
                <p:cNvPicPr/>
                <p:nvPr/>
              </p:nvPicPr>
              <p:blipFill>
                <a:blip r:embed="rId225"/>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78" name="Ink 277">
                  <a:extLst>
                    <a:ext uri="{FF2B5EF4-FFF2-40B4-BE49-F238E27FC236}">
                      <a16:creationId xmlns:a16="http://schemas.microsoft.com/office/drawing/2014/main" id="{F28C96CD-C1EA-486C-99CD-81D00FF004CE}"/>
                    </a:ext>
                  </a:extLst>
                </p14:cNvPr>
                <p14:cNvContentPartPr/>
                <p14:nvPr/>
              </p14:nvContentPartPr>
              <p14:xfrm>
                <a:off x="167062" y="1981139"/>
                <a:ext cx="57241" cy="6840"/>
              </p14:xfrm>
            </p:contentPart>
          </mc:Choice>
          <mc:Fallback>
            <p:pic>
              <p:nvPicPr>
                <p:cNvPr id="278" name="Ink 277">
                  <a:extLst>
                    <a:ext uri="{FF2B5EF4-FFF2-40B4-BE49-F238E27FC236}">
                      <a16:creationId xmlns:a16="http://schemas.microsoft.com/office/drawing/2014/main" id="{F28C96CD-C1EA-486C-99CD-81D00FF004CE}"/>
                    </a:ext>
                  </a:extLst>
                </p:cNvPr>
                <p:cNvPicPr/>
                <p:nvPr/>
              </p:nvPicPr>
              <p:blipFill>
                <a:blip r:embed="rId227"/>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79" name="Ink 278">
                  <a:extLst>
                    <a:ext uri="{FF2B5EF4-FFF2-40B4-BE49-F238E27FC236}">
                      <a16:creationId xmlns:a16="http://schemas.microsoft.com/office/drawing/2014/main" id="{A71F743E-77FD-4E7C-BF87-6FAD5B51361F}"/>
                    </a:ext>
                  </a:extLst>
                </p14:cNvPr>
                <p14:cNvContentPartPr/>
                <p14:nvPr/>
              </p14:nvContentPartPr>
              <p14:xfrm>
                <a:off x="249144" y="1938299"/>
                <a:ext cx="80281" cy="83160"/>
              </p14:xfrm>
            </p:contentPart>
          </mc:Choice>
          <mc:Fallback>
            <p:pic>
              <p:nvPicPr>
                <p:cNvPr id="279" name="Ink 278">
                  <a:extLst>
                    <a:ext uri="{FF2B5EF4-FFF2-40B4-BE49-F238E27FC236}">
                      <a16:creationId xmlns:a16="http://schemas.microsoft.com/office/drawing/2014/main" id="{A71F743E-77FD-4E7C-BF87-6FAD5B51361F}"/>
                    </a:ext>
                  </a:extLst>
                </p:cNvPr>
                <p:cNvPicPr/>
                <p:nvPr/>
              </p:nvPicPr>
              <p:blipFill>
                <a:blip r:embed="rId229"/>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80" name="Ink 279">
                  <a:extLst>
                    <a:ext uri="{FF2B5EF4-FFF2-40B4-BE49-F238E27FC236}">
                      <a16:creationId xmlns:a16="http://schemas.microsoft.com/office/drawing/2014/main" id="{CA68CDD5-D5C0-4B16-899E-7F00A22E90ED}"/>
                    </a:ext>
                  </a:extLst>
                </p14:cNvPr>
                <p14:cNvContentPartPr/>
                <p14:nvPr/>
              </p14:nvContentPartPr>
              <p14:xfrm>
                <a:off x="326906" y="1937219"/>
                <a:ext cx="76681" cy="85320"/>
              </p14:xfrm>
            </p:contentPart>
          </mc:Choice>
          <mc:Fallback>
            <p:pic>
              <p:nvPicPr>
                <p:cNvPr id="280" name="Ink 279">
                  <a:extLst>
                    <a:ext uri="{FF2B5EF4-FFF2-40B4-BE49-F238E27FC236}">
                      <a16:creationId xmlns:a16="http://schemas.microsoft.com/office/drawing/2014/main" id="{CA68CDD5-D5C0-4B16-899E-7F00A22E90ED}"/>
                    </a:ext>
                  </a:extLst>
                </p:cNvPr>
                <p:cNvPicPr/>
                <p:nvPr/>
              </p:nvPicPr>
              <p:blipFill>
                <a:blip r:embed="rId231"/>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81" name="Ink 280">
                  <a:extLst>
                    <a:ext uri="{FF2B5EF4-FFF2-40B4-BE49-F238E27FC236}">
                      <a16:creationId xmlns:a16="http://schemas.microsoft.com/office/drawing/2014/main" id="{1A6707A1-96C7-4587-A2CE-CBBE49B2DCB8}"/>
                    </a:ext>
                  </a:extLst>
                </p14:cNvPr>
                <p14:cNvContentPartPr/>
                <p14:nvPr/>
              </p14:nvContentPartPr>
              <p14:xfrm>
                <a:off x="402507" y="1906979"/>
                <a:ext cx="34920" cy="94680"/>
              </p14:xfrm>
            </p:contentPart>
          </mc:Choice>
          <mc:Fallback>
            <p:pic>
              <p:nvPicPr>
                <p:cNvPr id="281" name="Ink 280">
                  <a:extLst>
                    <a:ext uri="{FF2B5EF4-FFF2-40B4-BE49-F238E27FC236}">
                      <a16:creationId xmlns:a16="http://schemas.microsoft.com/office/drawing/2014/main" id="{1A6707A1-96C7-4587-A2CE-CBBE49B2DCB8}"/>
                    </a:ext>
                  </a:extLst>
                </p:cNvPr>
                <p:cNvPicPr/>
                <p:nvPr/>
              </p:nvPicPr>
              <p:blipFill>
                <a:blip r:embed="rId233"/>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82" name="Ink 281">
                  <a:extLst>
                    <a:ext uri="{FF2B5EF4-FFF2-40B4-BE49-F238E27FC236}">
                      <a16:creationId xmlns:a16="http://schemas.microsoft.com/office/drawing/2014/main" id="{01FAC5DD-C174-4550-8363-06144094AE20}"/>
                    </a:ext>
                  </a:extLst>
                </p14:cNvPr>
                <p14:cNvContentPartPr/>
                <p14:nvPr/>
              </p14:nvContentPartPr>
              <p14:xfrm>
                <a:off x="452548" y="1957379"/>
                <a:ext cx="73081" cy="158040"/>
              </p14:xfrm>
            </p:contentPart>
          </mc:Choice>
          <mc:Fallback>
            <p:pic>
              <p:nvPicPr>
                <p:cNvPr id="282" name="Ink 281">
                  <a:extLst>
                    <a:ext uri="{FF2B5EF4-FFF2-40B4-BE49-F238E27FC236}">
                      <a16:creationId xmlns:a16="http://schemas.microsoft.com/office/drawing/2014/main" id="{01FAC5DD-C174-4550-8363-06144094AE20}"/>
                    </a:ext>
                  </a:extLst>
                </p:cNvPr>
                <p:cNvPicPr/>
                <p:nvPr/>
              </p:nvPicPr>
              <p:blipFill>
                <a:blip r:embed="rId235"/>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83" name="Ink 282">
                  <a:extLst>
                    <a:ext uri="{FF2B5EF4-FFF2-40B4-BE49-F238E27FC236}">
                      <a16:creationId xmlns:a16="http://schemas.microsoft.com/office/drawing/2014/main" id="{E493BBB6-010C-414C-AAE0-25AFD389DABB}"/>
                    </a:ext>
                  </a:extLst>
                </p14:cNvPr>
                <p14:cNvContentPartPr/>
                <p14:nvPr/>
              </p14:nvContentPartPr>
              <p14:xfrm>
                <a:off x="552989" y="1953419"/>
                <a:ext cx="58681" cy="45720"/>
              </p14:xfrm>
            </p:contentPart>
          </mc:Choice>
          <mc:Fallback>
            <p:pic>
              <p:nvPicPr>
                <p:cNvPr id="283" name="Ink 282">
                  <a:extLst>
                    <a:ext uri="{FF2B5EF4-FFF2-40B4-BE49-F238E27FC236}">
                      <a16:creationId xmlns:a16="http://schemas.microsoft.com/office/drawing/2014/main" id="{E493BBB6-010C-414C-AAE0-25AFD389DABB}"/>
                    </a:ext>
                  </a:extLst>
                </p:cNvPr>
                <p:cNvPicPr/>
                <p:nvPr/>
              </p:nvPicPr>
              <p:blipFill>
                <a:blip r:embed="rId237"/>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84" name="Ink 283">
                  <a:extLst>
                    <a:ext uri="{FF2B5EF4-FFF2-40B4-BE49-F238E27FC236}">
                      <a16:creationId xmlns:a16="http://schemas.microsoft.com/office/drawing/2014/main" id="{1ED68147-779B-4CD8-88D1-807787D46E98}"/>
                    </a:ext>
                  </a:extLst>
                </p14:cNvPr>
                <p14:cNvContentPartPr/>
                <p14:nvPr/>
              </p14:nvContentPartPr>
              <p14:xfrm>
                <a:off x="644790" y="1942619"/>
                <a:ext cx="104041" cy="45360"/>
              </p14:xfrm>
            </p:contentPart>
          </mc:Choice>
          <mc:Fallback>
            <p:pic>
              <p:nvPicPr>
                <p:cNvPr id="284" name="Ink 283">
                  <a:extLst>
                    <a:ext uri="{FF2B5EF4-FFF2-40B4-BE49-F238E27FC236}">
                      <a16:creationId xmlns:a16="http://schemas.microsoft.com/office/drawing/2014/main" id="{1ED68147-779B-4CD8-88D1-807787D46E98}"/>
                    </a:ext>
                  </a:extLst>
                </p:cNvPr>
                <p:cNvPicPr/>
                <p:nvPr/>
              </p:nvPicPr>
              <p:blipFill>
                <a:blip r:embed="rId239"/>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5" name="Ink 284">
                  <a:extLst>
                    <a:ext uri="{FF2B5EF4-FFF2-40B4-BE49-F238E27FC236}">
                      <a16:creationId xmlns:a16="http://schemas.microsoft.com/office/drawing/2014/main" id="{519219BB-12AF-4647-B913-7299B7344A00}"/>
                    </a:ext>
                  </a:extLst>
                </p14:cNvPr>
                <p14:cNvContentPartPr/>
                <p14:nvPr/>
              </p14:nvContentPartPr>
              <p14:xfrm>
                <a:off x="776551" y="1932899"/>
                <a:ext cx="61561" cy="62280"/>
              </p14:xfrm>
            </p:contentPart>
          </mc:Choice>
          <mc:Fallback>
            <p:pic>
              <p:nvPicPr>
                <p:cNvPr id="285" name="Ink 284">
                  <a:extLst>
                    <a:ext uri="{FF2B5EF4-FFF2-40B4-BE49-F238E27FC236}">
                      <a16:creationId xmlns:a16="http://schemas.microsoft.com/office/drawing/2014/main" id="{519219BB-12AF-4647-B913-7299B7344A00}"/>
                    </a:ext>
                  </a:extLst>
                </p:cNvPr>
                <p:cNvPicPr/>
                <p:nvPr/>
              </p:nvPicPr>
              <p:blipFill>
                <a:blip r:embed="rId241"/>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86" name="Ink 285">
                  <a:extLst>
                    <a:ext uri="{FF2B5EF4-FFF2-40B4-BE49-F238E27FC236}">
                      <a16:creationId xmlns:a16="http://schemas.microsoft.com/office/drawing/2014/main" id="{043D1C35-EB9C-498C-AC54-F4F8257F1EE4}"/>
                    </a:ext>
                  </a:extLst>
                </p14:cNvPr>
                <p14:cNvContentPartPr/>
                <p14:nvPr/>
              </p14:nvContentPartPr>
              <p14:xfrm>
                <a:off x="880231" y="1940819"/>
                <a:ext cx="62281" cy="47520"/>
              </p14:xfrm>
            </p:contentPart>
          </mc:Choice>
          <mc:Fallback>
            <p:pic>
              <p:nvPicPr>
                <p:cNvPr id="286" name="Ink 285">
                  <a:extLst>
                    <a:ext uri="{FF2B5EF4-FFF2-40B4-BE49-F238E27FC236}">
                      <a16:creationId xmlns:a16="http://schemas.microsoft.com/office/drawing/2014/main" id="{043D1C35-EB9C-498C-AC54-F4F8257F1EE4}"/>
                    </a:ext>
                  </a:extLst>
                </p:cNvPr>
                <p:cNvPicPr/>
                <p:nvPr/>
              </p:nvPicPr>
              <p:blipFill>
                <a:blip r:embed="rId243"/>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87" name="Ink 286">
                  <a:extLst>
                    <a:ext uri="{FF2B5EF4-FFF2-40B4-BE49-F238E27FC236}">
                      <a16:creationId xmlns:a16="http://schemas.microsoft.com/office/drawing/2014/main" id="{A82A73A3-7ED7-4A31-B520-7489E0C337C0}"/>
                    </a:ext>
                  </a:extLst>
                </p14:cNvPr>
                <p14:cNvContentPartPr/>
                <p14:nvPr/>
              </p14:nvContentPartPr>
              <p14:xfrm>
                <a:off x="994713" y="1849739"/>
                <a:ext cx="34560" cy="122400"/>
              </p14:xfrm>
            </p:contentPart>
          </mc:Choice>
          <mc:Fallback>
            <p:pic>
              <p:nvPicPr>
                <p:cNvPr id="287" name="Ink 286">
                  <a:extLst>
                    <a:ext uri="{FF2B5EF4-FFF2-40B4-BE49-F238E27FC236}">
                      <a16:creationId xmlns:a16="http://schemas.microsoft.com/office/drawing/2014/main" id="{A82A73A3-7ED7-4A31-B520-7489E0C337C0}"/>
                    </a:ext>
                  </a:extLst>
                </p:cNvPr>
                <p:cNvPicPr/>
                <p:nvPr/>
              </p:nvPicPr>
              <p:blipFill>
                <a:blip r:embed="rId245"/>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88" name="Ink 287">
                  <a:extLst>
                    <a:ext uri="{FF2B5EF4-FFF2-40B4-BE49-F238E27FC236}">
                      <a16:creationId xmlns:a16="http://schemas.microsoft.com/office/drawing/2014/main" id="{F665F6B1-A215-4E6D-94A6-0A5888B09F96}"/>
                    </a:ext>
                  </a:extLst>
                </p14:cNvPr>
                <p14:cNvContentPartPr/>
                <p14:nvPr/>
              </p14:nvContentPartPr>
              <p14:xfrm>
                <a:off x="943234" y="1914539"/>
                <a:ext cx="93601" cy="8280"/>
              </p14:xfrm>
            </p:contentPart>
          </mc:Choice>
          <mc:Fallback>
            <p:pic>
              <p:nvPicPr>
                <p:cNvPr id="288" name="Ink 287">
                  <a:extLst>
                    <a:ext uri="{FF2B5EF4-FFF2-40B4-BE49-F238E27FC236}">
                      <a16:creationId xmlns:a16="http://schemas.microsoft.com/office/drawing/2014/main" id="{F665F6B1-A215-4E6D-94A6-0A5888B09F96}"/>
                    </a:ext>
                  </a:extLst>
                </p:cNvPr>
                <p:cNvPicPr/>
                <p:nvPr/>
              </p:nvPicPr>
              <p:blipFill>
                <a:blip r:embed="rId247"/>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91" name="Ink 290">
                  <a:extLst>
                    <a:ext uri="{FF2B5EF4-FFF2-40B4-BE49-F238E27FC236}">
                      <a16:creationId xmlns:a16="http://schemas.microsoft.com/office/drawing/2014/main" id="{AA8E3E1C-AD6F-4999-8A17-44AB03E3706F}"/>
                    </a:ext>
                  </a:extLst>
                </p14:cNvPr>
                <p14:cNvContentPartPr/>
                <p14:nvPr/>
              </p14:nvContentPartPr>
              <p14:xfrm>
                <a:off x="1083980" y="1582979"/>
                <a:ext cx="20520" cy="574920"/>
              </p14:xfrm>
            </p:contentPart>
          </mc:Choice>
          <mc:Fallback>
            <p:pic>
              <p:nvPicPr>
                <p:cNvPr id="291" name="Ink 290">
                  <a:extLst>
                    <a:ext uri="{FF2B5EF4-FFF2-40B4-BE49-F238E27FC236}">
                      <a16:creationId xmlns:a16="http://schemas.microsoft.com/office/drawing/2014/main" id="{AA8E3E1C-AD6F-4999-8A17-44AB03E3706F}"/>
                    </a:ext>
                  </a:extLst>
                </p:cNvPr>
                <p:cNvPicPr/>
                <p:nvPr/>
              </p:nvPicPr>
              <p:blipFill>
                <a:blip r:embed="rId249"/>
                <a:stretch>
                  <a:fillRect/>
                </a:stretch>
              </p:blipFill>
              <p:spPr>
                <a:xfrm>
                  <a:off x="1077051" y="1576116"/>
                  <a:ext cx="34378" cy="588646"/>
                </a:xfrm>
                <a:prstGeom prst="rect">
                  <a:avLst/>
                </a:prstGeom>
              </p:spPr>
            </p:pic>
          </mc:Fallback>
        </mc:AlternateContent>
      </p:grpSp>
      <p:grpSp>
        <p:nvGrpSpPr>
          <p:cNvPr id="297" name="Group 296">
            <a:extLst>
              <a:ext uri="{FF2B5EF4-FFF2-40B4-BE49-F238E27FC236}">
                <a16:creationId xmlns:a16="http://schemas.microsoft.com/office/drawing/2014/main" id="{DD235084-6E71-4619-B761-4B8FEAE86408}"/>
              </a:ext>
            </a:extLst>
          </p:cNvPr>
          <p:cNvGrpSpPr/>
          <p:nvPr/>
        </p:nvGrpSpPr>
        <p:grpSpPr>
          <a:xfrm>
            <a:off x="1518443" y="4643896"/>
            <a:ext cx="347658" cy="167446"/>
            <a:chOff x="843140" y="3504184"/>
            <a:chExt cx="254880" cy="122760"/>
          </a:xfrm>
        </p:grpSpPr>
        <mc:AlternateContent xmlns:mc="http://schemas.openxmlformats.org/markup-compatibility/2006">
          <mc:Choice xmlns:p14="http://schemas.microsoft.com/office/powerpoint/2010/main" Requires="p14">
            <p:contentPart p14:bwMode="auto" r:id="rId250">
              <p14:nvContentPartPr>
                <p14:cNvPr id="293" name="Ink 292">
                  <a:extLst>
                    <a:ext uri="{FF2B5EF4-FFF2-40B4-BE49-F238E27FC236}">
                      <a16:creationId xmlns:a16="http://schemas.microsoft.com/office/drawing/2014/main" id="{15D0D3F0-558B-4F08-A137-EF4C609133C2}"/>
                    </a:ext>
                  </a:extLst>
                </p14:cNvPr>
                <p14:cNvContentPartPr/>
                <p14:nvPr/>
              </p14:nvContentPartPr>
              <p14:xfrm>
                <a:off x="843140" y="3504184"/>
                <a:ext cx="48960" cy="78480"/>
              </p14:xfrm>
            </p:contentPart>
          </mc:Choice>
          <mc:Fallback>
            <p:pic>
              <p:nvPicPr>
                <p:cNvPr id="293" name="Ink 292">
                  <a:extLst>
                    <a:ext uri="{FF2B5EF4-FFF2-40B4-BE49-F238E27FC236}">
                      <a16:creationId xmlns:a16="http://schemas.microsoft.com/office/drawing/2014/main" id="{15D0D3F0-558B-4F08-A137-EF4C609133C2}"/>
                    </a:ext>
                  </a:extLst>
                </p:cNvPr>
                <p:cNvPicPr/>
                <p:nvPr/>
              </p:nvPicPr>
              <p:blipFill>
                <a:blip r:embed="rId251"/>
                <a:stretch>
                  <a:fillRect/>
                </a:stretch>
              </p:blipFill>
              <p:spPr>
                <a:xfrm>
                  <a:off x="836259" y="3497314"/>
                  <a:ext cx="62722"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94" name="Ink 293">
                  <a:extLst>
                    <a:ext uri="{FF2B5EF4-FFF2-40B4-BE49-F238E27FC236}">
                      <a16:creationId xmlns:a16="http://schemas.microsoft.com/office/drawing/2014/main" id="{20CD98F4-B378-4641-97EB-F28D35DD7F02}"/>
                    </a:ext>
                  </a:extLst>
                </p14:cNvPr>
                <p14:cNvContentPartPr/>
                <p14:nvPr/>
              </p14:nvContentPartPr>
              <p14:xfrm>
                <a:off x="954020" y="3563224"/>
                <a:ext cx="6840" cy="3240"/>
              </p14:xfrm>
            </p:contentPart>
          </mc:Choice>
          <mc:Fallback>
            <p:pic>
              <p:nvPicPr>
                <p:cNvPr id="294" name="Ink 293">
                  <a:extLst>
                    <a:ext uri="{FF2B5EF4-FFF2-40B4-BE49-F238E27FC236}">
                      <a16:creationId xmlns:a16="http://schemas.microsoft.com/office/drawing/2014/main" id="{20CD98F4-B378-4641-97EB-F28D35DD7F02}"/>
                    </a:ext>
                  </a:extLst>
                </p:cNvPr>
                <p:cNvPicPr/>
                <p:nvPr/>
              </p:nvPicPr>
              <p:blipFill>
                <a:blip r:embed="rId253"/>
                <a:stretch>
                  <a:fillRect/>
                </a:stretch>
              </p:blipFill>
              <p:spPr>
                <a:xfrm>
                  <a:off x="947180" y="3555566"/>
                  <a:ext cx="20257" cy="18556"/>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95" name="Ink 294">
                  <a:extLst>
                    <a:ext uri="{FF2B5EF4-FFF2-40B4-BE49-F238E27FC236}">
                      <a16:creationId xmlns:a16="http://schemas.microsoft.com/office/drawing/2014/main" id="{8DC4836C-08B9-493D-97DA-74B889D37DB6}"/>
                    </a:ext>
                  </a:extLst>
                </p14:cNvPr>
                <p14:cNvContentPartPr/>
                <p14:nvPr/>
              </p14:nvContentPartPr>
              <p14:xfrm>
                <a:off x="977420" y="3508504"/>
                <a:ext cx="55800" cy="118440"/>
              </p14:xfrm>
            </p:contentPart>
          </mc:Choice>
          <mc:Fallback>
            <p:pic>
              <p:nvPicPr>
                <p:cNvPr id="295" name="Ink 294">
                  <a:extLst>
                    <a:ext uri="{FF2B5EF4-FFF2-40B4-BE49-F238E27FC236}">
                      <a16:creationId xmlns:a16="http://schemas.microsoft.com/office/drawing/2014/main" id="{8DC4836C-08B9-493D-97DA-74B889D37DB6}"/>
                    </a:ext>
                  </a:extLst>
                </p:cNvPr>
                <p:cNvPicPr/>
                <p:nvPr/>
              </p:nvPicPr>
              <p:blipFill>
                <a:blip r:embed="rId255"/>
                <a:stretch>
                  <a:fillRect/>
                </a:stretch>
              </p:blipFill>
              <p:spPr>
                <a:xfrm>
                  <a:off x="970577" y="3501630"/>
                  <a:ext cx="69224" cy="132188"/>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96" name="Ink 295">
                  <a:extLst>
                    <a:ext uri="{FF2B5EF4-FFF2-40B4-BE49-F238E27FC236}">
                      <a16:creationId xmlns:a16="http://schemas.microsoft.com/office/drawing/2014/main" id="{020E563B-91CE-4DA4-8C00-68727B14774D}"/>
                    </a:ext>
                  </a:extLst>
                </p14:cNvPr>
                <p14:cNvContentPartPr/>
                <p14:nvPr/>
              </p14:nvContentPartPr>
              <p14:xfrm>
                <a:off x="1095500" y="3570784"/>
                <a:ext cx="2520" cy="4320"/>
              </p14:xfrm>
            </p:contentPart>
          </mc:Choice>
          <mc:Fallback>
            <p:pic>
              <p:nvPicPr>
                <p:cNvPr id="296" name="Ink 295">
                  <a:extLst>
                    <a:ext uri="{FF2B5EF4-FFF2-40B4-BE49-F238E27FC236}">
                      <a16:creationId xmlns:a16="http://schemas.microsoft.com/office/drawing/2014/main" id="{020E563B-91CE-4DA4-8C00-68727B14774D}"/>
                    </a:ext>
                  </a:extLst>
                </p:cNvPr>
                <p:cNvPicPr/>
                <p:nvPr/>
              </p:nvPicPr>
              <p:blipFill>
                <a:blip r:embed="rId257"/>
                <a:stretch>
                  <a:fillRect/>
                </a:stretch>
              </p:blipFill>
              <p:spPr>
                <a:xfrm>
                  <a:off x="1088220" y="3564177"/>
                  <a:ext cx="17080" cy="1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8">
            <p14:nvContentPartPr>
              <p14:cNvPr id="298" name="Ink 297">
                <a:extLst>
                  <a:ext uri="{FF2B5EF4-FFF2-40B4-BE49-F238E27FC236}">
                    <a16:creationId xmlns:a16="http://schemas.microsoft.com/office/drawing/2014/main" id="{3D032B53-7ED2-40FC-8555-148E695EAF2E}"/>
                  </a:ext>
                </a:extLst>
              </p14:cNvPr>
              <p14:cNvContentPartPr/>
              <p14:nvPr/>
            </p14:nvContentPartPr>
            <p14:xfrm>
              <a:off x="4773456" y="4542361"/>
              <a:ext cx="126198" cy="80040"/>
            </p14:xfrm>
          </p:contentPart>
        </mc:Choice>
        <mc:Fallback>
          <p:pic>
            <p:nvPicPr>
              <p:cNvPr id="298" name="Ink 297">
                <a:extLst>
                  <a:ext uri="{FF2B5EF4-FFF2-40B4-BE49-F238E27FC236}">
                    <a16:creationId xmlns:a16="http://schemas.microsoft.com/office/drawing/2014/main" id="{3D032B53-7ED2-40FC-8555-148E695EAF2E}"/>
                  </a:ext>
                </a:extLst>
              </p:cNvPr>
              <p:cNvPicPr/>
              <p:nvPr/>
            </p:nvPicPr>
            <p:blipFill>
              <a:blip r:embed="rId259"/>
              <a:stretch>
                <a:fillRect/>
              </a:stretch>
            </p:blipFill>
            <p:spPr>
              <a:xfrm>
                <a:off x="4764108" y="4532987"/>
                <a:ext cx="144894" cy="9842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99" name="Ink 298">
                <a:extLst>
                  <a:ext uri="{FF2B5EF4-FFF2-40B4-BE49-F238E27FC236}">
                    <a16:creationId xmlns:a16="http://schemas.microsoft.com/office/drawing/2014/main" id="{9B2A9B6D-502D-4646-BFA5-43CE54667809}"/>
                  </a:ext>
                </a:extLst>
              </p14:cNvPr>
              <p14:cNvContentPartPr/>
              <p14:nvPr/>
            </p14:nvContentPartPr>
            <p14:xfrm>
              <a:off x="5471718" y="4516335"/>
              <a:ext cx="80040" cy="76112"/>
            </p14:xfrm>
          </p:contentPart>
        </mc:Choice>
        <mc:Fallback>
          <p:pic>
            <p:nvPicPr>
              <p:cNvPr id="299" name="Ink 298">
                <a:extLst>
                  <a:ext uri="{FF2B5EF4-FFF2-40B4-BE49-F238E27FC236}">
                    <a16:creationId xmlns:a16="http://schemas.microsoft.com/office/drawing/2014/main" id="{9B2A9B6D-502D-4646-BFA5-43CE54667809}"/>
                  </a:ext>
                </a:extLst>
              </p:cNvPr>
              <p:cNvPicPr/>
              <p:nvPr/>
            </p:nvPicPr>
            <p:blipFill>
              <a:blip r:embed="rId261"/>
              <a:stretch>
                <a:fillRect/>
              </a:stretch>
            </p:blipFill>
            <p:spPr>
              <a:xfrm>
                <a:off x="5462344" y="4506956"/>
                <a:ext cx="98788"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00" name="Ink 299">
                <a:extLst>
                  <a:ext uri="{FF2B5EF4-FFF2-40B4-BE49-F238E27FC236}">
                    <a16:creationId xmlns:a16="http://schemas.microsoft.com/office/drawing/2014/main" id="{B771A8E1-8188-499F-821F-6F6555ED25F8}"/>
                  </a:ext>
                </a:extLst>
              </p14:cNvPr>
              <p14:cNvContentPartPr/>
              <p14:nvPr/>
            </p14:nvContentPartPr>
            <p14:xfrm>
              <a:off x="6124613" y="4549586"/>
              <a:ext cx="88388" cy="80040"/>
            </p14:xfrm>
          </p:contentPart>
        </mc:Choice>
        <mc:Fallback>
          <p:pic>
            <p:nvPicPr>
              <p:cNvPr id="300" name="Ink 299">
                <a:extLst>
                  <a:ext uri="{FF2B5EF4-FFF2-40B4-BE49-F238E27FC236}">
                    <a16:creationId xmlns:a16="http://schemas.microsoft.com/office/drawing/2014/main" id="{B771A8E1-8188-499F-821F-6F6555ED25F8}"/>
                  </a:ext>
                </a:extLst>
              </p:cNvPr>
              <p:cNvPicPr/>
              <p:nvPr/>
            </p:nvPicPr>
            <p:blipFill>
              <a:blip r:embed="rId263"/>
              <a:stretch>
                <a:fillRect/>
              </a:stretch>
            </p:blipFill>
            <p:spPr>
              <a:xfrm>
                <a:off x="6115233" y="4540254"/>
                <a:ext cx="107148" cy="98345"/>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01" name="Ink 300">
                <a:extLst>
                  <a:ext uri="{FF2B5EF4-FFF2-40B4-BE49-F238E27FC236}">
                    <a16:creationId xmlns:a16="http://schemas.microsoft.com/office/drawing/2014/main" id="{3ABE6CB3-352F-4BFD-9BB3-1B2B45EDEFC0}"/>
                  </a:ext>
                </a:extLst>
              </p14:cNvPr>
              <p14:cNvContentPartPr/>
              <p14:nvPr/>
            </p14:nvContentPartPr>
            <p14:xfrm>
              <a:off x="6740190" y="4576902"/>
              <a:ext cx="99682" cy="79549"/>
            </p14:xfrm>
          </p:contentPart>
        </mc:Choice>
        <mc:Fallback>
          <p:pic>
            <p:nvPicPr>
              <p:cNvPr id="301" name="Ink 300">
                <a:extLst>
                  <a:ext uri="{FF2B5EF4-FFF2-40B4-BE49-F238E27FC236}">
                    <a16:creationId xmlns:a16="http://schemas.microsoft.com/office/drawing/2014/main" id="{3ABE6CB3-352F-4BFD-9BB3-1B2B45EDEFC0}"/>
                  </a:ext>
                </a:extLst>
              </p:cNvPr>
              <p:cNvPicPr/>
              <p:nvPr/>
            </p:nvPicPr>
            <p:blipFill>
              <a:blip r:embed="rId265"/>
              <a:stretch>
                <a:fillRect/>
              </a:stretch>
            </p:blipFill>
            <p:spPr>
              <a:xfrm>
                <a:off x="6730800" y="4567501"/>
                <a:ext cx="118463" cy="98351"/>
              </a:xfrm>
              <a:prstGeom prst="rect">
                <a:avLst/>
              </a:prstGeom>
            </p:spPr>
          </p:pic>
        </mc:Fallback>
      </mc:AlternateContent>
      <p:grpSp>
        <p:nvGrpSpPr>
          <p:cNvPr id="316" name="Group 315">
            <a:extLst>
              <a:ext uri="{FF2B5EF4-FFF2-40B4-BE49-F238E27FC236}">
                <a16:creationId xmlns:a16="http://schemas.microsoft.com/office/drawing/2014/main" id="{D4F996AC-75EA-473A-B345-A2B2117ED4CF}"/>
              </a:ext>
            </a:extLst>
          </p:cNvPr>
          <p:cNvGrpSpPr/>
          <p:nvPr/>
        </p:nvGrpSpPr>
        <p:grpSpPr>
          <a:xfrm>
            <a:off x="4768545" y="4774624"/>
            <a:ext cx="224898" cy="132090"/>
            <a:chOff x="3225900" y="3600025"/>
            <a:chExt cx="164880" cy="96840"/>
          </a:xfrm>
        </p:grpSpPr>
        <mc:AlternateContent xmlns:mc="http://schemas.openxmlformats.org/markup-compatibility/2006">
          <mc:Choice xmlns:p14="http://schemas.microsoft.com/office/powerpoint/2010/main" Requires="p14">
            <p:contentPart p14:bwMode="auto" r:id="rId266">
              <p14:nvContentPartPr>
                <p14:cNvPr id="302" name="Ink 301">
                  <a:extLst>
                    <a:ext uri="{FF2B5EF4-FFF2-40B4-BE49-F238E27FC236}">
                      <a16:creationId xmlns:a16="http://schemas.microsoft.com/office/drawing/2014/main" id="{7EC2B48F-8116-4038-9AEB-EA018C267EA6}"/>
                    </a:ext>
                  </a:extLst>
                </p14:cNvPr>
                <p14:cNvContentPartPr/>
                <p14:nvPr/>
              </p14:nvContentPartPr>
              <p14:xfrm>
                <a:off x="3225900" y="3615505"/>
                <a:ext cx="65880" cy="48240"/>
              </p14:xfrm>
            </p:contentPart>
          </mc:Choice>
          <mc:Fallback>
            <p:pic>
              <p:nvPicPr>
                <p:cNvPr id="302" name="Ink 301">
                  <a:extLst>
                    <a:ext uri="{FF2B5EF4-FFF2-40B4-BE49-F238E27FC236}">
                      <a16:creationId xmlns:a16="http://schemas.microsoft.com/office/drawing/2014/main" id="{7EC2B48F-8116-4038-9AEB-EA018C267EA6}"/>
                    </a:ext>
                  </a:extLst>
                </p:cNvPr>
                <p:cNvPicPr/>
                <p:nvPr/>
              </p:nvPicPr>
              <p:blipFill>
                <a:blip r:embed="rId267"/>
                <a:stretch>
                  <a:fillRect/>
                </a:stretch>
              </p:blipFill>
              <p:spPr>
                <a:xfrm>
                  <a:off x="3219021" y="3608651"/>
                  <a:ext cx="79638" cy="61948"/>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03" name="Ink 302">
                  <a:extLst>
                    <a:ext uri="{FF2B5EF4-FFF2-40B4-BE49-F238E27FC236}">
                      <a16:creationId xmlns:a16="http://schemas.microsoft.com/office/drawing/2014/main" id="{94422200-172E-4244-AFC6-D563583674E1}"/>
                    </a:ext>
                  </a:extLst>
                </p14:cNvPr>
                <p14:cNvContentPartPr/>
                <p14:nvPr/>
              </p14:nvContentPartPr>
              <p14:xfrm>
                <a:off x="3289260" y="3600025"/>
                <a:ext cx="29520" cy="70920"/>
              </p14:xfrm>
            </p:contentPart>
          </mc:Choice>
          <mc:Fallback>
            <p:pic>
              <p:nvPicPr>
                <p:cNvPr id="303" name="Ink 302">
                  <a:extLst>
                    <a:ext uri="{FF2B5EF4-FFF2-40B4-BE49-F238E27FC236}">
                      <a16:creationId xmlns:a16="http://schemas.microsoft.com/office/drawing/2014/main" id="{94422200-172E-4244-AFC6-D563583674E1}"/>
                    </a:ext>
                  </a:extLst>
                </p:cNvPr>
                <p:cNvPicPr/>
                <p:nvPr/>
              </p:nvPicPr>
              <p:blipFill>
                <a:blip r:embed="rId269"/>
                <a:stretch>
                  <a:fillRect/>
                </a:stretch>
              </p:blipFill>
              <p:spPr>
                <a:xfrm>
                  <a:off x="3282407" y="3593170"/>
                  <a:ext cx="43226" cy="84629"/>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04" name="Ink 303">
                  <a:extLst>
                    <a:ext uri="{FF2B5EF4-FFF2-40B4-BE49-F238E27FC236}">
                      <a16:creationId xmlns:a16="http://schemas.microsoft.com/office/drawing/2014/main" id="{3ED5F8A8-3C25-4444-A649-BB256331CC60}"/>
                    </a:ext>
                  </a:extLst>
                </p14:cNvPr>
                <p14:cNvContentPartPr/>
                <p14:nvPr/>
              </p14:nvContentPartPr>
              <p14:xfrm>
                <a:off x="3380340" y="3650425"/>
                <a:ext cx="10440" cy="46440"/>
              </p14:xfrm>
            </p:contentPart>
          </mc:Choice>
          <mc:Fallback>
            <p:pic>
              <p:nvPicPr>
                <p:cNvPr id="304" name="Ink 303">
                  <a:extLst>
                    <a:ext uri="{FF2B5EF4-FFF2-40B4-BE49-F238E27FC236}">
                      <a16:creationId xmlns:a16="http://schemas.microsoft.com/office/drawing/2014/main" id="{3ED5F8A8-3C25-4444-A649-BB256331CC60}"/>
                    </a:ext>
                  </a:extLst>
                </p:cNvPr>
                <p:cNvPicPr/>
                <p:nvPr/>
              </p:nvPicPr>
              <p:blipFill>
                <a:blip r:embed="rId271"/>
                <a:stretch>
                  <a:fillRect/>
                </a:stretch>
              </p:blipFill>
              <p:spPr>
                <a:xfrm>
                  <a:off x="3373554" y="3643565"/>
                  <a:ext cx="24012" cy="60161"/>
                </a:xfrm>
                <a:prstGeom prst="rect">
                  <a:avLst/>
                </a:prstGeom>
              </p:spPr>
            </p:pic>
          </mc:Fallback>
        </mc:AlternateContent>
      </p:grpSp>
      <p:grpSp>
        <p:nvGrpSpPr>
          <p:cNvPr id="315" name="Group 314">
            <a:extLst>
              <a:ext uri="{FF2B5EF4-FFF2-40B4-BE49-F238E27FC236}">
                <a16:creationId xmlns:a16="http://schemas.microsoft.com/office/drawing/2014/main" id="{CA7CE9D4-AB75-4286-83B9-35F0D9EEAA2A}"/>
              </a:ext>
            </a:extLst>
          </p:cNvPr>
          <p:cNvGrpSpPr/>
          <p:nvPr/>
        </p:nvGrpSpPr>
        <p:grpSpPr>
          <a:xfrm>
            <a:off x="5531134" y="4755473"/>
            <a:ext cx="274002" cy="153205"/>
            <a:chOff x="3784980" y="3585985"/>
            <a:chExt cx="200880" cy="112320"/>
          </a:xfrm>
        </p:grpSpPr>
        <mc:AlternateContent xmlns:mc="http://schemas.openxmlformats.org/markup-compatibility/2006">
          <mc:Choice xmlns:p14="http://schemas.microsoft.com/office/powerpoint/2010/main" Requires="p14">
            <p:contentPart p14:bwMode="auto" r:id="rId272">
              <p14:nvContentPartPr>
                <p14:cNvPr id="305" name="Ink 304">
                  <a:extLst>
                    <a:ext uri="{FF2B5EF4-FFF2-40B4-BE49-F238E27FC236}">
                      <a16:creationId xmlns:a16="http://schemas.microsoft.com/office/drawing/2014/main" id="{73294DE0-363C-44BE-A644-70B293AB6506}"/>
                    </a:ext>
                  </a:extLst>
                </p14:cNvPr>
                <p14:cNvContentPartPr/>
                <p14:nvPr/>
              </p14:nvContentPartPr>
              <p14:xfrm>
                <a:off x="3784980" y="3591745"/>
                <a:ext cx="30600" cy="64800"/>
              </p14:xfrm>
            </p:contentPart>
          </mc:Choice>
          <mc:Fallback>
            <p:pic>
              <p:nvPicPr>
                <p:cNvPr id="305" name="Ink 304">
                  <a:extLst>
                    <a:ext uri="{FF2B5EF4-FFF2-40B4-BE49-F238E27FC236}">
                      <a16:creationId xmlns:a16="http://schemas.microsoft.com/office/drawing/2014/main" id="{73294DE0-363C-44BE-A644-70B293AB6506}"/>
                    </a:ext>
                  </a:extLst>
                </p:cNvPr>
                <p:cNvPicPr/>
                <p:nvPr/>
              </p:nvPicPr>
              <p:blipFill>
                <a:blip r:embed="rId273"/>
                <a:stretch>
                  <a:fillRect/>
                </a:stretch>
              </p:blipFill>
              <p:spPr>
                <a:xfrm>
                  <a:off x="3778121" y="3584868"/>
                  <a:ext cx="44317" cy="78289"/>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06" name="Ink 305">
                  <a:extLst>
                    <a:ext uri="{FF2B5EF4-FFF2-40B4-BE49-F238E27FC236}">
                      <a16:creationId xmlns:a16="http://schemas.microsoft.com/office/drawing/2014/main" id="{FEDBE59F-1E56-4734-AFFA-CD46C4458AED}"/>
                    </a:ext>
                  </a:extLst>
                </p14:cNvPr>
                <p14:cNvContentPartPr/>
                <p14:nvPr/>
              </p14:nvContentPartPr>
              <p14:xfrm>
                <a:off x="3811980" y="3585985"/>
                <a:ext cx="173880" cy="112320"/>
              </p14:xfrm>
            </p:contentPart>
          </mc:Choice>
          <mc:Fallback>
            <p:pic>
              <p:nvPicPr>
                <p:cNvPr id="306" name="Ink 305">
                  <a:extLst>
                    <a:ext uri="{FF2B5EF4-FFF2-40B4-BE49-F238E27FC236}">
                      <a16:creationId xmlns:a16="http://schemas.microsoft.com/office/drawing/2014/main" id="{FEDBE59F-1E56-4734-AFFA-CD46C4458AED}"/>
                    </a:ext>
                  </a:extLst>
                </p:cNvPr>
                <p:cNvPicPr/>
                <p:nvPr/>
              </p:nvPicPr>
              <p:blipFill>
                <a:blip r:embed="rId275"/>
                <a:stretch>
                  <a:fillRect/>
                </a:stretch>
              </p:blipFill>
              <p:spPr>
                <a:xfrm>
                  <a:off x="3805120" y="3579114"/>
                  <a:ext cx="187600" cy="126063"/>
                </a:xfrm>
                <a:prstGeom prst="rect">
                  <a:avLst/>
                </a:prstGeom>
              </p:spPr>
            </p:pic>
          </mc:Fallback>
        </mc:AlternateContent>
      </p:grpSp>
      <p:grpSp>
        <p:nvGrpSpPr>
          <p:cNvPr id="314" name="Group 313">
            <a:extLst>
              <a:ext uri="{FF2B5EF4-FFF2-40B4-BE49-F238E27FC236}">
                <a16:creationId xmlns:a16="http://schemas.microsoft.com/office/drawing/2014/main" id="{08B8F10A-7CFB-42EA-B240-0421371CB67C}"/>
              </a:ext>
            </a:extLst>
          </p:cNvPr>
          <p:cNvGrpSpPr/>
          <p:nvPr/>
        </p:nvGrpSpPr>
        <p:grpSpPr>
          <a:xfrm>
            <a:off x="6217911" y="4822115"/>
            <a:ext cx="232263" cy="190525"/>
            <a:chOff x="4288620" y="3583105"/>
            <a:chExt cx="170280" cy="139680"/>
          </a:xfrm>
        </p:grpSpPr>
        <mc:AlternateContent xmlns:mc="http://schemas.openxmlformats.org/markup-compatibility/2006">
          <mc:Choice xmlns:p14="http://schemas.microsoft.com/office/powerpoint/2010/main" Requires="p14">
            <p:contentPart p14:bwMode="auto" r:id="rId276">
              <p14:nvContentPartPr>
                <p14:cNvPr id="307" name="Ink 306">
                  <a:extLst>
                    <a:ext uri="{FF2B5EF4-FFF2-40B4-BE49-F238E27FC236}">
                      <a16:creationId xmlns:a16="http://schemas.microsoft.com/office/drawing/2014/main" id="{E82C4235-BC6E-47D7-B296-A201C135EA1D}"/>
                    </a:ext>
                  </a:extLst>
                </p14:cNvPr>
                <p14:cNvContentPartPr/>
                <p14:nvPr/>
              </p14:nvContentPartPr>
              <p14:xfrm>
                <a:off x="4288620" y="3587785"/>
                <a:ext cx="42840" cy="63000"/>
              </p14:xfrm>
            </p:contentPart>
          </mc:Choice>
          <mc:Fallback>
            <p:pic>
              <p:nvPicPr>
                <p:cNvPr id="307" name="Ink 306">
                  <a:extLst>
                    <a:ext uri="{FF2B5EF4-FFF2-40B4-BE49-F238E27FC236}">
                      <a16:creationId xmlns:a16="http://schemas.microsoft.com/office/drawing/2014/main" id="{E82C4235-BC6E-47D7-B296-A201C135EA1D}"/>
                    </a:ext>
                  </a:extLst>
                </p:cNvPr>
                <p:cNvPicPr/>
                <p:nvPr/>
              </p:nvPicPr>
              <p:blipFill>
                <a:blip r:embed="rId277"/>
                <a:stretch>
                  <a:fillRect/>
                </a:stretch>
              </p:blipFill>
              <p:spPr>
                <a:xfrm>
                  <a:off x="4281744" y="3580903"/>
                  <a:ext cx="56591" cy="7676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08" name="Ink 307">
                  <a:extLst>
                    <a:ext uri="{FF2B5EF4-FFF2-40B4-BE49-F238E27FC236}">
                      <a16:creationId xmlns:a16="http://schemas.microsoft.com/office/drawing/2014/main" id="{B99D2D7E-054A-421D-B608-8FFB6F71C4D0}"/>
                    </a:ext>
                  </a:extLst>
                </p14:cNvPr>
                <p14:cNvContentPartPr/>
                <p14:nvPr/>
              </p14:nvContentPartPr>
              <p14:xfrm>
                <a:off x="4335420" y="3583105"/>
                <a:ext cx="46800" cy="83160"/>
              </p14:xfrm>
            </p:contentPart>
          </mc:Choice>
          <mc:Fallback>
            <p:pic>
              <p:nvPicPr>
                <p:cNvPr id="308" name="Ink 307">
                  <a:extLst>
                    <a:ext uri="{FF2B5EF4-FFF2-40B4-BE49-F238E27FC236}">
                      <a16:creationId xmlns:a16="http://schemas.microsoft.com/office/drawing/2014/main" id="{B99D2D7E-054A-421D-B608-8FFB6F71C4D0}"/>
                    </a:ext>
                  </a:extLst>
                </p:cNvPr>
                <p:cNvPicPr/>
                <p:nvPr/>
              </p:nvPicPr>
              <p:blipFill>
                <a:blip r:embed="rId279"/>
                <a:stretch>
                  <a:fillRect/>
                </a:stretch>
              </p:blipFill>
              <p:spPr>
                <a:xfrm>
                  <a:off x="4328545" y="3576241"/>
                  <a:ext cx="60549" cy="96888"/>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09" name="Ink 308">
                  <a:extLst>
                    <a:ext uri="{FF2B5EF4-FFF2-40B4-BE49-F238E27FC236}">
                      <a16:creationId xmlns:a16="http://schemas.microsoft.com/office/drawing/2014/main" id="{4B6046B1-E612-461A-8A00-51B17ED30A35}"/>
                    </a:ext>
                  </a:extLst>
                </p14:cNvPr>
                <p14:cNvContentPartPr/>
                <p14:nvPr/>
              </p14:nvContentPartPr>
              <p14:xfrm>
                <a:off x="4419660" y="3646105"/>
                <a:ext cx="39240" cy="76680"/>
              </p14:xfrm>
            </p:contentPart>
          </mc:Choice>
          <mc:Fallback>
            <p:pic>
              <p:nvPicPr>
                <p:cNvPr id="309" name="Ink 308">
                  <a:extLst>
                    <a:ext uri="{FF2B5EF4-FFF2-40B4-BE49-F238E27FC236}">
                      <a16:creationId xmlns:a16="http://schemas.microsoft.com/office/drawing/2014/main" id="{4B6046B1-E612-461A-8A00-51B17ED30A35}"/>
                    </a:ext>
                  </a:extLst>
                </p:cNvPr>
                <p:cNvPicPr/>
                <p:nvPr/>
              </p:nvPicPr>
              <p:blipFill>
                <a:blip r:embed="rId281"/>
                <a:stretch>
                  <a:fillRect/>
                </a:stretch>
              </p:blipFill>
              <p:spPr>
                <a:xfrm>
                  <a:off x="4412766" y="3639254"/>
                  <a:ext cx="53027" cy="90382"/>
                </a:xfrm>
                <a:prstGeom prst="rect">
                  <a:avLst/>
                </a:prstGeom>
              </p:spPr>
            </p:pic>
          </mc:Fallback>
        </mc:AlternateContent>
      </p:grpSp>
      <p:grpSp>
        <p:nvGrpSpPr>
          <p:cNvPr id="313" name="Group 312">
            <a:extLst>
              <a:ext uri="{FF2B5EF4-FFF2-40B4-BE49-F238E27FC236}">
                <a16:creationId xmlns:a16="http://schemas.microsoft.com/office/drawing/2014/main" id="{5F720B1E-E89E-4BF9-B4E9-AF3A54411345}"/>
              </a:ext>
            </a:extLst>
          </p:cNvPr>
          <p:cNvGrpSpPr/>
          <p:nvPr/>
        </p:nvGrpSpPr>
        <p:grpSpPr>
          <a:xfrm>
            <a:off x="6769652" y="4874474"/>
            <a:ext cx="249450" cy="164499"/>
            <a:chOff x="4677060" y="3575185"/>
            <a:chExt cx="182880" cy="120600"/>
          </a:xfrm>
        </p:grpSpPr>
        <mc:AlternateContent xmlns:mc="http://schemas.openxmlformats.org/markup-compatibility/2006">
          <mc:Choice xmlns:p14="http://schemas.microsoft.com/office/powerpoint/2010/main" Requires="p14">
            <p:contentPart p14:bwMode="auto" r:id="rId282">
              <p14:nvContentPartPr>
                <p14:cNvPr id="310" name="Ink 309">
                  <a:extLst>
                    <a:ext uri="{FF2B5EF4-FFF2-40B4-BE49-F238E27FC236}">
                      <a16:creationId xmlns:a16="http://schemas.microsoft.com/office/drawing/2014/main" id="{25AA6771-2BA2-4B0D-8D12-59D47DFF116D}"/>
                    </a:ext>
                  </a:extLst>
                </p14:cNvPr>
                <p14:cNvContentPartPr/>
                <p14:nvPr/>
              </p14:nvContentPartPr>
              <p14:xfrm>
                <a:off x="4677060" y="3578065"/>
                <a:ext cx="49680" cy="64440"/>
              </p14:xfrm>
            </p:contentPart>
          </mc:Choice>
          <mc:Fallback>
            <p:pic>
              <p:nvPicPr>
                <p:cNvPr id="310" name="Ink 309">
                  <a:extLst>
                    <a:ext uri="{FF2B5EF4-FFF2-40B4-BE49-F238E27FC236}">
                      <a16:creationId xmlns:a16="http://schemas.microsoft.com/office/drawing/2014/main" id="{25AA6771-2BA2-4B0D-8D12-59D47DFF116D}"/>
                    </a:ext>
                  </a:extLst>
                </p:cNvPr>
                <p:cNvPicPr/>
                <p:nvPr/>
              </p:nvPicPr>
              <p:blipFill>
                <a:blip r:embed="rId283"/>
                <a:stretch>
                  <a:fillRect/>
                </a:stretch>
              </p:blipFill>
              <p:spPr>
                <a:xfrm>
                  <a:off x="4670189" y="3571170"/>
                  <a:ext cx="63421" cy="7823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11" name="Ink 310">
                  <a:extLst>
                    <a:ext uri="{FF2B5EF4-FFF2-40B4-BE49-F238E27FC236}">
                      <a16:creationId xmlns:a16="http://schemas.microsoft.com/office/drawing/2014/main" id="{6F61C995-E837-46CC-A2BB-64DCD320D776}"/>
                    </a:ext>
                  </a:extLst>
                </p14:cNvPr>
                <p14:cNvContentPartPr/>
                <p14:nvPr/>
              </p14:nvContentPartPr>
              <p14:xfrm>
                <a:off x="4732500" y="3575185"/>
                <a:ext cx="32760" cy="71280"/>
              </p14:xfrm>
            </p:contentPart>
          </mc:Choice>
          <mc:Fallback>
            <p:pic>
              <p:nvPicPr>
                <p:cNvPr id="311" name="Ink 310">
                  <a:extLst>
                    <a:ext uri="{FF2B5EF4-FFF2-40B4-BE49-F238E27FC236}">
                      <a16:creationId xmlns:a16="http://schemas.microsoft.com/office/drawing/2014/main" id="{6F61C995-E837-46CC-A2BB-64DCD320D776}"/>
                    </a:ext>
                  </a:extLst>
                </p:cNvPr>
                <p:cNvPicPr/>
                <p:nvPr/>
              </p:nvPicPr>
              <p:blipFill>
                <a:blip r:embed="rId285"/>
                <a:stretch>
                  <a:fillRect/>
                </a:stretch>
              </p:blipFill>
              <p:spPr>
                <a:xfrm>
                  <a:off x="4725575" y="3568321"/>
                  <a:ext cx="46610" cy="85008"/>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12" name="Ink 311">
                  <a:extLst>
                    <a:ext uri="{FF2B5EF4-FFF2-40B4-BE49-F238E27FC236}">
                      <a16:creationId xmlns:a16="http://schemas.microsoft.com/office/drawing/2014/main" id="{46BB2C96-B863-4C9D-BF7E-95D83A4C91B3}"/>
                    </a:ext>
                  </a:extLst>
                </p14:cNvPr>
                <p14:cNvContentPartPr/>
                <p14:nvPr/>
              </p14:nvContentPartPr>
              <p14:xfrm>
                <a:off x="4797660" y="3623425"/>
                <a:ext cx="62280" cy="72360"/>
              </p14:xfrm>
            </p:contentPart>
          </mc:Choice>
          <mc:Fallback>
            <p:pic>
              <p:nvPicPr>
                <p:cNvPr id="312" name="Ink 311">
                  <a:extLst>
                    <a:ext uri="{FF2B5EF4-FFF2-40B4-BE49-F238E27FC236}">
                      <a16:creationId xmlns:a16="http://schemas.microsoft.com/office/drawing/2014/main" id="{46BB2C96-B863-4C9D-BF7E-95D83A4C91B3}"/>
                    </a:ext>
                  </a:extLst>
                </p:cNvPr>
                <p:cNvPicPr/>
                <p:nvPr/>
              </p:nvPicPr>
              <p:blipFill>
                <a:blip r:embed="rId287"/>
                <a:stretch>
                  <a:fillRect/>
                </a:stretch>
              </p:blipFill>
              <p:spPr>
                <a:xfrm>
                  <a:off x="4790799" y="3616559"/>
                  <a:ext cx="75739" cy="86093"/>
                </a:xfrm>
                <a:prstGeom prst="rect">
                  <a:avLst/>
                </a:prstGeom>
              </p:spPr>
            </p:pic>
          </mc:Fallback>
        </mc:AlternateContent>
      </p:grpSp>
      <p:grpSp>
        <p:nvGrpSpPr>
          <p:cNvPr id="326" name="Group 325">
            <a:extLst>
              <a:ext uri="{FF2B5EF4-FFF2-40B4-BE49-F238E27FC236}">
                <a16:creationId xmlns:a16="http://schemas.microsoft.com/office/drawing/2014/main" id="{2337055C-7FFE-424C-91A8-836175509FC0}"/>
              </a:ext>
            </a:extLst>
          </p:cNvPr>
          <p:cNvGrpSpPr/>
          <p:nvPr/>
        </p:nvGrpSpPr>
        <p:grpSpPr>
          <a:xfrm>
            <a:off x="4379148" y="5199376"/>
            <a:ext cx="807765" cy="259271"/>
            <a:chOff x="2940420" y="3911425"/>
            <a:chExt cx="592200" cy="190080"/>
          </a:xfrm>
        </p:grpSpPr>
        <mc:AlternateContent xmlns:mc="http://schemas.openxmlformats.org/markup-compatibility/2006">
          <mc:Choice xmlns:p14="http://schemas.microsoft.com/office/powerpoint/2010/main" Requires="p14">
            <p:contentPart p14:bwMode="auto" r:id="rId288">
              <p14:nvContentPartPr>
                <p14:cNvPr id="317" name="Ink 316">
                  <a:extLst>
                    <a:ext uri="{FF2B5EF4-FFF2-40B4-BE49-F238E27FC236}">
                      <a16:creationId xmlns:a16="http://schemas.microsoft.com/office/drawing/2014/main" id="{8E9398EA-3C87-440D-A3CD-FE228C68D698}"/>
                    </a:ext>
                  </a:extLst>
                </p14:cNvPr>
                <p14:cNvContentPartPr/>
                <p14:nvPr/>
              </p14:nvContentPartPr>
              <p14:xfrm>
                <a:off x="2940420" y="3998905"/>
                <a:ext cx="28080" cy="102600"/>
              </p14:xfrm>
            </p:contentPart>
          </mc:Choice>
          <mc:Fallback>
            <p:pic>
              <p:nvPicPr>
                <p:cNvPr id="317" name="Ink 316">
                  <a:extLst>
                    <a:ext uri="{FF2B5EF4-FFF2-40B4-BE49-F238E27FC236}">
                      <a16:creationId xmlns:a16="http://schemas.microsoft.com/office/drawing/2014/main" id="{8E9398EA-3C87-440D-A3CD-FE228C68D698}"/>
                    </a:ext>
                  </a:extLst>
                </p:cNvPr>
                <p:cNvPicPr/>
                <p:nvPr/>
              </p:nvPicPr>
              <p:blipFill>
                <a:blip r:embed="rId289"/>
                <a:stretch>
                  <a:fillRect/>
                </a:stretch>
              </p:blipFill>
              <p:spPr>
                <a:xfrm>
                  <a:off x="2933532" y="3992047"/>
                  <a:ext cx="41855" cy="116315"/>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18" name="Ink 317">
                  <a:extLst>
                    <a:ext uri="{FF2B5EF4-FFF2-40B4-BE49-F238E27FC236}">
                      <a16:creationId xmlns:a16="http://schemas.microsoft.com/office/drawing/2014/main" id="{09E63C05-9BEF-4973-9FDA-75CC9029F085}"/>
                    </a:ext>
                  </a:extLst>
                </p14:cNvPr>
                <p14:cNvContentPartPr/>
                <p14:nvPr/>
              </p14:nvContentPartPr>
              <p14:xfrm>
                <a:off x="2947260" y="3988105"/>
                <a:ext cx="63360" cy="55440"/>
              </p14:xfrm>
            </p:contentPart>
          </mc:Choice>
          <mc:Fallback>
            <p:pic>
              <p:nvPicPr>
                <p:cNvPr id="318" name="Ink 317">
                  <a:extLst>
                    <a:ext uri="{FF2B5EF4-FFF2-40B4-BE49-F238E27FC236}">
                      <a16:creationId xmlns:a16="http://schemas.microsoft.com/office/drawing/2014/main" id="{09E63C05-9BEF-4973-9FDA-75CC9029F085}"/>
                    </a:ext>
                  </a:extLst>
                </p:cNvPr>
                <p:cNvPicPr/>
                <p:nvPr/>
              </p:nvPicPr>
              <p:blipFill>
                <a:blip r:embed="rId291"/>
                <a:stretch>
                  <a:fillRect/>
                </a:stretch>
              </p:blipFill>
              <p:spPr>
                <a:xfrm>
                  <a:off x="2940396" y="3981208"/>
                  <a:ext cx="77088" cy="69234"/>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19" name="Ink 318">
                  <a:extLst>
                    <a:ext uri="{FF2B5EF4-FFF2-40B4-BE49-F238E27FC236}">
                      <a16:creationId xmlns:a16="http://schemas.microsoft.com/office/drawing/2014/main" id="{BCCC5EF2-2015-4023-9199-99FB2D24B6DE}"/>
                    </a:ext>
                  </a:extLst>
                </p14:cNvPr>
                <p14:cNvContentPartPr/>
                <p14:nvPr/>
              </p14:nvContentPartPr>
              <p14:xfrm>
                <a:off x="3061380" y="3945985"/>
                <a:ext cx="45720" cy="117720"/>
              </p14:xfrm>
            </p:contentPart>
          </mc:Choice>
          <mc:Fallback>
            <p:pic>
              <p:nvPicPr>
                <p:cNvPr id="319" name="Ink 318">
                  <a:extLst>
                    <a:ext uri="{FF2B5EF4-FFF2-40B4-BE49-F238E27FC236}">
                      <a16:creationId xmlns:a16="http://schemas.microsoft.com/office/drawing/2014/main" id="{BCCC5EF2-2015-4023-9199-99FB2D24B6DE}"/>
                    </a:ext>
                  </a:extLst>
                </p:cNvPr>
                <p:cNvPicPr/>
                <p:nvPr/>
              </p:nvPicPr>
              <p:blipFill>
                <a:blip r:embed="rId293"/>
                <a:stretch>
                  <a:fillRect/>
                </a:stretch>
              </p:blipFill>
              <p:spPr>
                <a:xfrm>
                  <a:off x="3054509" y="3939122"/>
                  <a:ext cx="59462" cy="131445"/>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20" name="Ink 319">
                  <a:extLst>
                    <a:ext uri="{FF2B5EF4-FFF2-40B4-BE49-F238E27FC236}">
                      <a16:creationId xmlns:a16="http://schemas.microsoft.com/office/drawing/2014/main" id="{2F5E1DEB-EF75-48ED-AD7C-06EBBA48B288}"/>
                    </a:ext>
                  </a:extLst>
                </p14:cNvPr>
                <p14:cNvContentPartPr/>
                <p14:nvPr/>
              </p14:nvContentPartPr>
              <p14:xfrm>
                <a:off x="3105300" y="3970465"/>
                <a:ext cx="75960" cy="67680"/>
              </p14:xfrm>
            </p:contentPart>
          </mc:Choice>
          <mc:Fallback>
            <p:pic>
              <p:nvPicPr>
                <p:cNvPr id="320" name="Ink 319">
                  <a:extLst>
                    <a:ext uri="{FF2B5EF4-FFF2-40B4-BE49-F238E27FC236}">
                      <a16:creationId xmlns:a16="http://schemas.microsoft.com/office/drawing/2014/main" id="{2F5E1DEB-EF75-48ED-AD7C-06EBBA48B288}"/>
                    </a:ext>
                  </a:extLst>
                </p:cNvPr>
                <p:cNvPicPr/>
                <p:nvPr/>
              </p:nvPicPr>
              <p:blipFill>
                <a:blip r:embed="rId295"/>
                <a:stretch>
                  <a:fillRect/>
                </a:stretch>
              </p:blipFill>
              <p:spPr>
                <a:xfrm>
                  <a:off x="3098419" y="3963591"/>
                  <a:ext cx="8972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21" name="Ink 320">
                  <a:extLst>
                    <a:ext uri="{FF2B5EF4-FFF2-40B4-BE49-F238E27FC236}">
                      <a16:creationId xmlns:a16="http://schemas.microsoft.com/office/drawing/2014/main" id="{92BF3DA3-6F94-4769-B230-6C9089050DC5}"/>
                    </a:ext>
                  </a:extLst>
                </p14:cNvPr>
                <p14:cNvContentPartPr/>
                <p14:nvPr/>
              </p14:nvContentPartPr>
              <p14:xfrm>
                <a:off x="3224100" y="4021585"/>
                <a:ext cx="8640" cy="50040"/>
              </p14:xfrm>
            </p:contentPart>
          </mc:Choice>
          <mc:Fallback>
            <p:pic>
              <p:nvPicPr>
                <p:cNvPr id="321" name="Ink 320">
                  <a:extLst>
                    <a:ext uri="{FF2B5EF4-FFF2-40B4-BE49-F238E27FC236}">
                      <a16:creationId xmlns:a16="http://schemas.microsoft.com/office/drawing/2014/main" id="{92BF3DA3-6F94-4769-B230-6C9089050DC5}"/>
                    </a:ext>
                  </a:extLst>
                </p:cNvPr>
                <p:cNvPicPr/>
                <p:nvPr/>
              </p:nvPicPr>
              <p:blipFill>
                <a:blip r:embed="rId297"/>
                <a:stretch>
                  <a:fillRect/>
                </a:stretch>
              </p:blipFill>
              <p:spPr>
                <a:xfrm>
                  <a:off x="3217293" y="4014701"/>
                  <a:ext cx="22255"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22" name="Ink 321">
                  <a:extLst>
                    <a:ext uri="{FF2B5EF4-FFF2-40B4-BE49-F238E27FC236}">
                      <a16:creationId xmlns:a16="http://schemas.microsoft.com/office/drawing/2014/main" id="{13050DB4-7329-4825-9355-A7730E17545B}"/>
                    </a:ext>
                  </a:extLst>
                </p14:cNvPr>
                <p14:cNvContentPartPr/>
                <p14:nvPr/>
              </p14:nvContentPartPr>
              <p14:xfrm>
                <a:off x="3261180" y="3911425"/>
                <a:ext cx="52200" cy="156960"/>
              </p14:xfrm>
            </p:contentPart>
          </mc:Choice>
          <mc:Fallback>
            <p:pic>
              <p:nvPicPr>
                <p:cNvPr id="322" name="Ink 321">
                  <a:extLst>
                    <a:ext uri="{FF2B5EF4-FFF2-40B4-BE49-F238E27FC236}">
                      <a16:creationId xmlns:a16="http://schemas.microsoft.com/office/drawing/2014/main" id="{13050DB4-7329-4825-9355-A7730E17545B}"/>
                    </a:ext>
                  </a:extLst>
                </p:cNvPr>
                <p:cNvPicPr/>
                <p:nvPr/>
              </p:nvPicPr>
              <p:blipFill>
                <a:blip r:embed="rId299"/>
                <a:stretch>
                  <a:fillRect/>
                </a:stretch>
              </p:blipFill>
              <p:spPr>
                <a:xfrm>
                  <a:off x="3254291" y="3904566"/>
                  <a:ext cx="6597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24" name="Ink 323">
                  <a:extLst>
                    <a:ext uri="{FF2B5EF4-FFF2-40B4-BE49-F238E27FC236}">
                      <a16:creationId xmlns:a16="http://schemas.microsoft.com/office/drawing/2014/main" id="{489454BE-784A-48A2-86B1-48D22B8753C5}"/>
                    </a:ext>
                  </a:extLst>
                </p14:cNvPr>
                <p14:cNvContentPartPr/>
                <p14:nvPr/>
              </p14:nvContentPartPr>
              <p14:xfrm>
                <a:off x="3334260" y="3940225"/>
                <a:ext cx="90720" cy="103680"/>
              </p14:xfrm>
            </p:contentPart>
          </mc:Choice>
          <mc:Fallback>
            <p:pic>
              <p:nvPicPr>
                <p:cNvPr id="324" name="Ink 323">
                  <a:extLst>
                    <a:ext uri="{FF2B5EF4-FFF2-40B4-BE49-F238E27FC236}">
                      <a16:creationId xmlns:a16="http://schemas.microsoft.com/office/drawing/2014/main" id="{489454BE-784A-48A2-86B1-48D22B8753C5}"/>
                    </a:ext>
                  </a:extLst>
                </p:cNvPr>
                <p:cNvPicPr/>
                <p:nvPr/>
              </p:nvPicPr>
              <p:blipFill>
                <a:blip r:embed="rId301"/>
                <a:stretch>
                  <a:fillRect/>
                </a:stretch>
              </p:blipFill>
              <p:spPr>
                <a:xfrm>
                  <a:off x="3327403" y="3933366"/>
                  <a:ext cx="104433" cy="117398"/>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25" name="Ink 324">
                  <a:extLst>
                    <a:ext uri="{FF2B5EF4-FFF2-40B4-BE49-F238E27FC236}">
                      <a16:creationId xmlns:a16="http://schemas.microsoft.com/office/drawing/2014/main" id="{185D663C-E8BB-4EF5-9FFE-20D3573FD4F0}"/>
                    </a:ext>
                  </a:extLst>
                </p14:cNvPr>
                <p14:cNvContentPartPr/>
                <p14:nvPr/>
              </p14:nvContentPartPr>
              <p14:xfrm>
                <a:off x="3474660" y="3967225"/>
                <a:ext cx="57960" cy="70560"/>
              </p14:xfrm>
            </p:contentPart>
          </mc:Choice>
          <mc:Fallback>
            <p:pic>
              <p:nvPicPr>
                <p:cNvPr id="325" name="Ink 324">
                  <a:extLst>
                    <a:ext uri="{FF2B5EF4-FFF2-40B4-BE49-F238E27FC236}">
                      <a16:creationId xmlns:a16="http://schemas.microsoft.com/office/drawing/2014/main" id="{185D663C-E8BB-4EF5-9FFE-20D3573FD4F0}"/>
                    </a:ext>
                  </a:extLst>
                </p:cNvPr>
                <p:cNvPicPr/>
                <p:nvPr/>
              </p:nvPicPr>
              <p:blipFill>
                <a:blip r:embed="rId303"/>
                <a:stretch>
                  <a:fillRect/>
                </a:stretch>
              </p:blipFill>
              <p:spPr>
                <a:xfrm>
                  <a:off x="3467810" y="3960328"/>
                  <a:ext cx="71396" cy="8435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4">
            <p14:nvContentPartPr>
              <p14:cNvPr id="327" name="Ink 326">
                <a:extLst>
                  <a:ext uri="{FF2B5EF4-FFF2-40B4-BE49-F238E27FC236}">
                    <a16:creationId xmlns:a16="http://schemas.microsoft.com/office/drawing/2014/main" id="{1CA9EAB4-BEA4-45A8-BCC7-3BFA6262238E}"/>
                  </a:ext>
                </a:extLst>
              </p14:cNvPr>
              <p14:cNvContentPartPr/>
              <p14:nvPr/>
            </p14:nvContentPartPr>
            <p14:xfrm>
              <a:off x="5490869" y="4529594"/>
              <a:ext cx="65309" cy="61871"/>
            </p14:xfrm>
          </p:contentPart>
        </mc:Choice>
        <mc:Fallback>
          <p:pic>
            <p:nvPicPr>
              <p:cNvPr id="327" name="Ink 326">
                <a:extLst>
                  <a:ext uri="{FF2B5EF4-FFF2-40B4-BE49-F238E27FC236}">
                    <a16:creationId xmlns:a16="http://schemas.microsoft.com/office/drawing/2014/main" id="{1CA9EAB4-BEA4-45A8-BCC7-3BFA6262238E}"/>
                  </a:ext>
                </a:extLst>
              </p:cNvPr>
              <p:cNvPicPr/>
              <p:nvPr/>
            </p:nvPicPr>
            <p:blipFill>
              <a:blip r:embed="rId305"/>
              <a:stretch>
                <a:fillRect/>
              </a:stretch>
            </p:blipFill>
            <p:spPr>
              <a:xfrm>
                <a:off x="5481488" y="4520241"/>
                <a:ext cx="84072" cy="80576"/>
              </a:xfrm>
              <a:prstGeom prst="rect">
                <a:avLst/>
              </a:prstGeom>
            </p:spPr>
          </p:pic>
        </mc:Fallback>
      </mc:AlternateContent>
      <p:grpSp>
        <p:nvGrpSpPr>
          <p:cNvPr id="344" name="Group 343">
            <a:extLst>
              <a:ext uri="{FF2B5EF4-FFF2-40B4-BE49-F238E27FC236}">
                <a16:creationId xmlns:a16="http://schemas.microsoft.com/office/drawing/2014/main" id="{4154850A-9F4F-4B35-8358-FAFE103D39AE}"/>
              </a:ext>
            </a:extLst>
          </p:cNvPr>
          <p:cNvGrpSpPr/>
          <p:nvPr/>
        </p:nvGrpSpPr>
        <p:grpSpPr>
          <a:xfrm>
            <a:off x="5487432" y="5419854"/>
            <a:ext cx="751786" cy="280876"/>
            <a:chOff x="3752940" y="4073065"/>
            <a:chExt cx="551160" cy="205920"/>
          </a:xfrm>
        </p:grpSpPr>
        <mc:AlternateContent xmlns:mc="http://schemas.openxmlformats.org/markup-compatibility/2006">
          <mc:Choice xmlns:p14="http://schemas.microsoft.com/office/powerpoint/2010/main" Requires="p14">
            <p:contentPart p14:bwMode="auto" r:id="rId306">
              <p14:nvContentPartPr>
                <p14:cNvPr id="328" name="Ink 327">
                  <a:extLst>
                    <a:ext uri="{FF2B5EF4-FFF2-40B4-BE49-F238E27FC236}">
                      <a16:creationId xmlns:a16="http://schemas.microsoft.com/office/drawing/2014/main" id="{E3DFFAD5-DFC7-43AD-BC23-D8FC755A461D}"/>
                    </a:ext>
                  </a:extLst>
                </p14:cNvPr>
                <p14:cNvContentPartPr/>
                <p14:nvPr/>
              </p14:nvContentPartPr>
              <p14:xfrm>
                <a:off x="3752940" y="4162705"/>
                <a:ext cx="50040" cy="116280"/>
              </p14:xfrm>
            </p:contentPart>
          </mc:Choice>
          <mc:Fallback>
            <p:pic>
              <p:nvPicPr>
                <p:cNvPr id="328" name="Ink 327">
                  <a:extLst>
                    <a:ext uri="{FF2B5EF4-FFF2-40B4-BE49-F238E27FC236}">
                      <a16:creationId xmlns:a16="http://schemas.microsoft.com/office/drawing/2014/main" id="{E3DFFAD5-DFC7-43AD-BC23-D8FC755A461D}"/>
                    </a:ext>
                  </a:extLst>
                </p:cNvPr>
                <p:cNvPicPr/>
                <p:nvPr/>
              </p:nvPicPr>
              <p:blipFill>
                <a:blip r:embed="rId307"/>
                <a:stretch>
                  <a:fillRect/>
                </a:stretch>
              </p:blipFill>
              <p:spPr>
                <a:xfrm>
                  <a:off x="3746092" y="4155834"/>
                  <a:ext cx="63735" cy="130022"/>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29" name="Ink 328">
                  <a:extLst>
                    <a:ext uri="{FF2B5EF4-FFF2-40B4-BE49-F238E27FC236}">
                      <a16:creationId xmlns:a16="http://schemas.microsoft.com/office/drawing/2014/main" id="{CD471823-E48B-4557-8FD8-C9CFD6D7F8F8}"/>
                    </a:ext>
                  </a:extLst>
                </p14:cNvPr>
                <p14:cNvContentPartPr/>
                <p14:nvPr/>
              </p14:nvContentPartPr>
              <p14:xfrm>
                <a:off x="3833220" y="4115185"/>
                <a:ext cx="24840" cy="112680"/>
              </p14:xfrm>
            </p:contentPart>
          </mc:Choice>
          <mc:Fallback>
            <p:pic>
              <p:nvPicPr>
                <p:cNvPr id="329" name="Ink 328">
                  <a:extLst>
                    <a:ext uri="{FF2B5EF4-FFF2-40B4-BE49-F238E27FC236}">
                      <a16:creationId xmlns:a16="http://schemas.microsoft.com/office/drawing/2014/main" id="{CD471823-E48B-4557-8FD8-C9CFD6D7F8F8}"/>
                    </a:ext>
                  </a:extLst>
                </p:cNvPr>
                <p:cNvPicPr/>
                <p:nvPr/>
              </p:nvPicPr>
              <p:blipFill>
                <a:blip r:embed="rId309"/>
                <a:stretch>
                  <a:fillRect/>
                </a:stretch>
              </p:blipFill>
              <p:spPr>
                <a:xfrm>
                  <a:off x="3826349" y="4108324"/>
                  <a:ext cx="38581" cy="126402"/>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30" name="Ink 329">
                  <a:extLst>
                    <a:ext uri="{FF2B5EF4-FFF2-40B4-BE49-F238E27FC236}">
                      <a16:creationId xmlns:a16="http://schemas.microsoft.com/office/drawing/2014/main" id="{4C53D2C3-86DD-46D8-9F08-BCD4CB3517EF}"/>
                    </a:ext>
                  </a:extLst>
                </p14:cNvPr>
                <p14:cNvContentPartPr/>
                <p14:nvPr/>
              </p14:nvContentPartPr>
              <p14:xfrm>
                <a:off x="3893340" y="4140025"/>
                <a:ext cx="77760" cy="65880"/>
              </p14:xfrm>
            </p:contentPart>
          </mc:Choice>
          <mc:Fallback>
            <p:pic>
              <p:nvPicPr>
                <p:cNvPr id="330" name="Ink 329">
                  <a:extLst>
                    <a:ext uri="{FF2B5EF4-FFF2-40B4-BE49-F238E27FC236}">
                      <a16:creationId xmlns:a16="http://schemas.microsoft.com/office/drawing/2014/main" id="{4C53D2C3-86DD-46D8-9F08-BCD4CB3517EF}"/>
                    </a:ext>
                  </a:extLst>
                </p:cNvPr>
                <p:cNvPicPr/>
                <p:nvPr/>
              </p:nvPicPr>
              <p:blipFill>
                <a:blip r:embed="rId311"/>
                <a:stretch>
                  <a:fillRect/>
                </a:stretch>
              </p:blipFill>
              <p:spPr>
                <a:xfrm>
                  <a:off x="3886487" y="4133146"/>
                  <a:ext cx="91467" cy="79638"/>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32" name="Ink 331">
                  <a:extLst>
                    <a:ext uri="{FF2B5EF4-FFF2-40B4-BE49-F238E27FC236}">
                      <a16:creationId xmlns:a16="http://schemas.microsoft.com/office/drawing/2014/main" id="{647C617E-BB2C-4575-BE30-C53F30D5044B}"/>
                    </a:ext>
                  </a:extLst>
                </p14:cNvPr>
                <p14:cNvContentPartPr/>
                <p14:nvPr/>
              </p14:nvContentPartPr>
              <p14:xfrm>
                <a:off x="3980100" y="4180705"/>
                <a:ext cx="52200" cy="51120"/>
              </p14:xfrm>
            </p:contentPart>
          </mc:Choice>
          <mc:Fallback>
            <p:pic>
              <p:nvPicPr>
                <p:cNvPr id="332" name="Ink 331">
                  <a:extLst>
                    <a:ext uri="{FF2B5EF4-FFF2-40B4-BE49-F238E27FC236}">
                      <a16:creationId xmlns:a16="http://schemas.microsoft.com/office/drawing/2014/main" id="{647C617E-BB2C-4575-BE30-C53F30D5044B}"/>
                    </a:ext>
                  </a:extLst>
                </p:cNvPr>
                <p:cNvPicPr/>
                <p:nvPr/>
              </p:nvPicPr>
              <p:blipFill>
                <a:blip r:embed="rId313"/>
                <a:stretch>
                  <a:fillRect/>
                </a:stretch>
              </p:blipFill>
              <p:spPr>
                <a:xfrm>
                  <a:off x="3973245" y="4173818"/>
                  <a:ext cx="65909" cy="64893"/>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33" name="Ink 332">
                  <a:extLst>
                    <a:ext uri="{FF2B5EF4-FFF2-40B4-BE49-F238E27FC236}">
                      <a16:creationId xmlns:a16="http://schemas.microsoft.com/office/drawing/2014/main" id="{44BBB788-CDCE-47CC-9843-9D72D76FD88C}"/>
                    </a:ext>
                  </a:extLst>
                </p14:cNvPr>
                <p14:cNvContentPartPr/>
                <p14:nvPr/>
              </p14:nvContentPartPr>
              <p14:xfrm>
                <a:off x="4013580" y="4073065"/>
                <a:ext cx="64080" cy="160920"/>
              </p14:xfrm>
            </p:contentPart>
          </mc:Choice>
          <mc:Fallback>
            <p:pic>
              <p:nvPicPr>
                <p:cNvPr id="333" name="Ink 332">
                  <a:extLst>
                    <a:ext uri="{FF2B5EF4-FFF2-40B4-BE49-F238E27FC236}">
                      <a16:creationId xmlns:a16="http://schemas.microsoft.com/office/drawing/2014/main" id="{44BBB788-CDCE-47CC-9843-9D72D76FD88C}"/>
                    </a:ext>
                  </a:extLst>
                </p:cNvPr>
                <p:cNvPicPr/>
                <p:nvPr/>
              </p:nvPicPr>
              <p:blipFill>
                <a:blip r:embed="rId315"/>
                <a:stretch>
                  <a:fillRect/>
                </a:stretch>
              </p:blipFill>
              <p:spPr>
                <a:xfrm>
                  <a:off x="4006724" y="4066195"/>
                  <a:ext cx="77793" cy="1746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34" name="Ink 333">
                  <a:extLst>
                    <a:ext uri="{FF2B5EF4-FFF2-40B4-BE49-F238E27FC236}">
                      <a16:creationId xmlns:a16="http://schemas.microsoft.com/office/drawing/2014/main" id="{6CA9194D-5D31-4235-973B-E6200399819C}"/>
                    </a:ext>
                  </a:extLst>
                </p14:cNvPr>
                <p14:cNvContentPartPr/>
                <p14:nvPr/>
              </p14:nvContentPartPr>
              <p14:xfrm>
                <a:off x="4115820" y="4132465"/>
                <a:ext cx="60120" cy="70920"/>
              </p14:xfrm>
            </p:contentPart>
          </mc:Choice>
          <mc:Fallback>
            <p:pic>
              <p:nvPicPr>
                <p:cNvPr id="334" name="Ink 333">
                  <a:extLst>
                    <a:ext uri="{FF2B5EF4-FFF2-40B4-BE49-F238E27FC236}">
                      <a16:creationId xmlns:a16="http://schemas.microsoft.com/office/drawing/2014/main" id="{6CA9194D-5D31-4235-973B-E6200399819C}"/>
                    </a:ext>
                  </a:extLst>
                </p:cNvPr>
                <p:cNvPicPr/>
                <p:nvPr/>
              </p:nvPicPr>
              <p:blipFill>
                <a:blip r:embed="rId317"/>
                <a:stretch>
                  <a:fillRect/>
                </a:stretch>
              </p:blipFill>
              <p:spPr>
                <a:xfrm>
                  <a:off x="4108934" y="4125585"/>
                  <a:ext cx="73892"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35" name="Ink 334">
                  <a:extLst>
                    <a:ext uri="{FF2B5EF4-FFF2-40B4-BE49-F238E27FC236}">
                      <a16:creationId xmlns:a16="http://schemas.microsoft.com/office/drawing/2014/main" id="{F4E518DC-1146-4A0D-B4F4-2B8684CCBCB6}"/>
                    </a:ext>
                  </a:extLst>
                </p14:cNvPr>
                <p14:cNvContentPartPr/>
                <p14:nvPr/>
              </p14:nvContentPartPr>
              <p14:xfrm>
                <a:off x="4231380" y="4134265"/>
                <a:ext cx="72720" cy="60120"/>
              </p14:xfrm>
            </p:contentPart>
          </mc:Choice>
          <mc:Fallback>
            <p:pic>
              <p:nvPicPr>
                <p:cNvPr id="335" name="Ink 334">
                  <a:extLst>
                    <a:ext uri="{FF2B5EF4-FFF2-40B4-BE49-F238E27FC236}">
                      <a16:creationId xmlns:a16="http://schemas.microsoft.com/office/drawing/2014/main" id="{F4E518DC-1146-4A0D-B4F4-2B8684CCBCB6}"/>
                    </a:ext>
                  </a:extLst>
                </p:cNvPr>
                <p:cNvPicPr/>
                <p:nvPr/>
              </p:nvPicPr>
              <p:blipFill>
                <a:blip r:embed="rId319"/>
                <a:stretch>
                  <a:fillRect/>
                </a:stretch>
              </p:blipFill>
              <p:spPr>
                <a:xfrm>
                  <a:off x="4224505" y="4127379"/>
                  <a:ext cx="86471" cy="73892"/>
                </a:xfrm>
                <a:prstGeom prst="rect">
                  <a:avLst/>
                </a:prstGeom>
              </p:spPr>
            </p:pic>
          </mc:Fallback>
        </mc:AlternateContent>
      </p:grpSp>
      <p:grpSp>
        <p:nvGrpSpPr>
          <p:cNvPr id="343" name="Group 342">
            <a:extLst>
              <a:ext uri="{FF2B5EF4-FFF2-40B4-BE49-F238E27FC236}">
                <a16:creationId xmlns:a16="http://schemas.microsoft.com/office/drawing/2014/main" id="{DC4A1841-DE7F-44C5-81C6-083DB83D9301}"/>
              </a:ext>
            </a:extLst>
          </p:cNvPr>
          <p:cNvGrpSpPr/>
          <p:nvPr/>
        </p:nvGrpSpPr>
        <p:grpSpPr>
          <a:xfrm>
            <a:off x="6305018" y="5821036"/>
            <a:ext cx="738528" cy="251905"/>
            <a:chOff x="4352340" y="4367185"/>
            <a:chExt cx="541440" cy="184680"/>
          </a:xfrm>
        </p:grpSpPr>
        <mc:AlternateContent xmlns:mc="http://schemas.openxmlformats.org/markup-compatibility/2006">
          <mc:Choice xmlns:p14="http://schemas.microsoft.com/office/powerpoint/2010/main" Requires="p14">
            <p:contentPart p14:bwMode="auto" r:id="rId320">
              <p14:nvContentPartPr>
                <p14:cNvPr id="336" name="Ink 335">
                  <a:extLst>
                    <a:ext uri="{FF2B5EF4-FFF2-40B4-BE49-F238E27FC236}">
                      <a16:creationId xmlns:a16="http://schemas.microsoft.com/office/drawing/2014/main" id="{67F9765E-6EA6-4AB0-9A27-FE53529F62AB}"/>
                    </a:ext>
                  </a:extLst>
                </p14:cNvPr>
                <p14:cNvContentPartPr/>
                <p14:nvPr/>
              </p14:nvContentPartPr>
              <p14:xfrm>
                <a:off x="4352340" y="4405345"/>
                <a:ext cx="68760" cy="146520"/>
              </p14:xfrm>
            </p:contentPart>
          </mc:Choice>
          <mc:Fallback>
            <p:pic>
              <p:nvPicPr>
                <p:cNvPr id="336" name="Ink 335">
                  <a:extLst>
                    <a:ext uri="{FF2B5EF4-FFF2-40B4-BE49-F238E27FC236}">
                      <a16:creationId xmlns:a16="http://schemas.microsoft.com/office/drawing/2014/main" id="{67F9765E-6EA6-4AB0-9A27-FE53529F62AB}"/>
                    </a:ext>
                  </a:extLst>
                </p:cNvPr>
                <p:cNvPicPr/>
                <p:nvPr/>
              </p:nvPicPr>
              <p:blipFill>
                <a:blip r:embed="rId321"/>
                <a:stretch>
                  <a:fillRect/>
                </a:stretch>
              </p:blipFill>
              <p:spPr>
                <a:xfrm>
                  <a:off x="4345464" y="4398481"/>
                  <a:ext cx="82512" cy="160248"/>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37" name="Ink 336">
                  <a:extLst>
                    <a:ext uri="{FF2B5EF4-FFF2-40B4-BE49-F238E27FC236}">
                      <a16:creationId xmlns:a16="http://schemas.microsoft.com/office/drawing/2014/main" id="{00F9416D-60AE-4E4E-99D3-31456EEA7518}"/>
                    </a:ext>
                  </a:extLst>
                </p14:cNvPr>
                <p14:cNvContentPartPr/>
                <p14:nvPr/>
              </p14:nvContentPartPr>
              <p14:xfrm>
                <a:off x="4469700" y="4376905"/>
                <a:ext cx="32760" cy="109800"/>
              </p14:xfrm>
            </p:contentPart>
          </mc:Choice>
          <mc:Fallback>
            <p:pic>
              <p:nvPicPr>
                <p:cNvPr id="337" name="Ink 336">
                  <a:extLst>
                    <a:ext uri="{FF2B5EF4-FFF2-40B4-BE49-F238E27FC236}">
                      <a16:creationId xmlns:a16="http://schemas.microsoft.com/office/drawing/2014/main" id="{00F9416D-60AE-4E4E-99D3-31456EEA7518}"/>
                    </a:ext>
                  </a:extLst>
                </p:cNvPr>
                <p:cNvPicPr/>
                <p:nvPr/>
              </p:nvPicPr>
              <p:blipFill>
                <a:blip r:embed="rId323"/>
                <a:stretch>
                  <a:fillRect/>
                </a:stretch>
              </p:blipFill>
              <p:spPr>
                <a:xfrm>
                  <a:off x="4462831" y="4370042"/>
                  <a:ext cx="46498" cy="123525"/>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38" name="Ink 337">
                  <a:extLst>
                    <a:ext uri="{FF2B5EF4-FFF2-40B4-BE49-F238E27FC236}">
                      <a16:creationId xmlns:a16="http://schemas.microsoft.com/office/drawing/2014/main" id="{FF1C417A-D9C7-4F32-A46D-25B178599917}"/>
                    </a:ext>
                  </a:extLst>
                </p14:cNvPr>
                <p14:cNvContentPartPr/>
                <p14:nvPr/>
              </p14:nvContentPartPr>
              <p14:xfrm>
                <a:off x="4502100" y="4405345"/>
                <a:ext cx="63360" cy="66600"/>
              </p14:xfrm>
            </p:contentPart>
          </mc:Choice>
          <mc:Fallback>
            <p:pic>
              <p:nvPicPr>
                <p:cNvPr id="338" name="Ink 337">
                  <a:extLst>
                    <a:ext uri="{FF2B5EF4-FFF2-40B4-BE49-F238E27FC236}">
                      <a16:creationId xmlns:a16="http://schemas.microsoft.com/office/drawing/2014/main" id="{FF1C417A-D9C7-4F32-A46D-25B178599917}"/>
                    </a:ext>
                  </a:extLst>
                </p:cNvPr>
                <p:cNvPicPr/>
                <p:nvPr/>
              </p:nvPicPr>
              <p:blipFill>
                <a:blip r:embed="rId325"/>
                <a:stretch>
                  <a:fillRect/>
                </a:stretch>
              </p:blipFill>
              <p:spPr>
                <a:xfrm>
                  <a:off x="4495207" y="4398474"/>
                  <a:ext cx="77145" cy="80343"/>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39" name="Ink 338">
                  <a:extLst>
                    <a:ext uri="{FF2B5EF4-FFF2-40B4-BE49-F238E27FC236}">
                      <a16:creationId xmlns:a16="http://schemas.microsoft.com/office/drawing/2014/main" id="{3D50A592-1D92-4A46-A8FB-38306F1236C3}"/>
                    </a:ext>
                  </a:extLst>
                </p14:cNvPr>
                <p14:cNvContentPartPr/>
                <p14:nvPr/>
              </p14:nvContentPartPr>
              <p14:xfrm>
                <a:off x="4601100" y="4457545"/>
                <a:ext cx="30600" cy="61560"/>
              </p14:xfrm>
            </p:contentPart>
          </mc:Choice>
          <mc:Fallback>
            <p:pic>
              <p:nvPicPr>
                <p:cNvPr id="339" name="Ink 338">
                  <a:extLst>
                    <a:ext uri="{FF2B5EF4-FFF2-40B4-BE49-F238E27FC236}">
                      <a16:creationId xmlns:a16="http://schemas.microsoft.com/office/drawing/2014/main" id="{3D50A592-1D92-4A46-A8FB-38306F1236C3}"/>
                    </a:ext>
                  </a:extLst>
                </p:cNvPr>
                <p:cNvPicPr/>
                <p:nvPr/>
              </p:nvPicPr>
              <p:blipFill>
                <a:blip r:embed="rId327"/>
                <a:stretch>
                  <a:fillRect/>
                </a:stretch>
              </p:blipFill>
              <p:spPr>
                <a:xfrm>
                  <a:off x="4594182" y="4450676"/>
                  <a:ext cx="44437" cy="75299"/>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40" name="Ink 339">
                  <a:extLst>
                    <a:ext uri="{FF2B5EF4-FFF2-40B4-BE49-F238E27FC236}">
                      <a16:creationId xmlns:a16="http://schemas.microsoft.com/office/drawing/2014/main" id="{D7A8358D-30B6-4B01-A328-121800188D19}"/>
                    </a:ext>
                  </a:extLst>
                </p14:cNvPr>
                <p14:cNvContentPartPr/>
                <p14:nvPr/>
              </p14:nvContentPartPr>
              <p14:xfrm>
                <a:off x="4628820" y="4367185"/>
                <a:ext cx="45360" cy="152280"/>
              </p14:xfrm>
            </p:contentPart>
          </mc:Choice>
          <mc:Fallback>
            <p:pic>
              <p:nvPicPr>
                <p:cNvPr id="340" name="Ink 339">
                  <a:extLst>
                    <a:ext uri="{FF2B5EF4-FFF2-40B4-BE49-F238E27FC236}">
                      <a16:creationId xmlns:a16="http://schemas.microsoft.com/office/drawing/2014/main" id="{D7A8358D-30B6-4B01-A328-121800188D19}"/>
                    </a:ext>
                  </a:extLst>
                </p:cNvPr>
                <p:cNvPicPr/>
                <p:nvPr/>
              </p:nvPicPr>
              <p:blipFill>
                <a:blip r:embed="rId329"/>
                <a:stretch>
                  <a:fillRect/>
                </a:stretch>
              </p:blipFill>
              <p:spPr>
                <a:xfrm>
                  <a:off x="4621923" y="4360323"/>
                  <a:ext cx="59154" cy="166004"/>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41" name="Ink 340">
                  <a:extLst>
                    <a:ext uri="{FF2B5EF4-FFF2-40B4-BE49-F238E27FC236}">
                      <a16:creationId xmlns:a16="http://schemas.microsoft.com/office/drawing/2014/main" id="{F3739F45-3E1D-4B31-9A19-2FE76BA24413}"/>
                    </a:ext>
                  </a:extLst>
                </p14:cNvPr>
                <p14:cNvContentPartPr/>
                <p14:nvPr/>
              </p14:nvContentPartPr>
              <p14:xfrm>
                <a:off x="4717020" y="4395265"/>
                <a:ext cx="84960" cy="81720"/>
              </p14:xfrm>
            </p:contentPart>
          </mc:Choice>
          <mc:Fallback>
            <p:pic>
              <p:nvPicPr>
                <p:cNvPr id="341" name="Ink 340">
                  <a:extLst>
                    <a:ext uri="{FF2B5EF4-FFF2-40B4-BE49-F238E27FC236}">
                      <a16:creationId xmlns:a16="http://schemas.microsoft.com/office/drawing/2014/main" id="{F3739F45-3E1D-4B31-9A19-2FE76BA24413}"/>
                    </a:ext>
                  </a:extLst>
                </p:cNvPr>
                <p:cNvPicPr/>
                <p:nvPr/>
              </p:nvPicPr>
              <p:blipFill>
                <a:blip r:embed="rId331"/>
                <a:stretch>
                  <a:fillRect/>
                </a:stretch>
              </p:blipFill>
              <p:spPr>
                <a:xfrm>
                  <a:off x="4710160" y="4388389"/>
                  <a:ext cx="98416" cy="95472"/>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42" name="Ink 341">
                  <a:extLst>
                    <a:ext uri="{FF2B5EF4-FFF2-40B4-BE49-F238E27FC236}">
                      <a16:creationId xmlns:a16="http://schemas.microsoft.com/office/drawing/2014/main" id="{BCB30740-78A9-412F-8ECE-2751D88A02C2}"/>
                    </a:ext>
                  </a:extLst>
                </p14:cNvPr>
                <p14:cNvContentPartPr/>
                <p14:nvPr/>
              </p14:nvContentPartPr>
              <p14:xfrm>
                <a:off x="4844820" y="4425865"/>
                <a:ext cx="48960" cy="61200"/>
              </p14:xfrm>
            </p:contentPart>
          </mc:Choice>
          <mc:Fallback>
            <p:pic>
              <p:nvPicPr>
                <p:cNvPr id="342" name="Ink 341">
                  <a:extLst>
                    <a:ext uri="{FF2B5EF4-FFF2-40B4-BE49-F238E27FC236}">
                      <a16:creationId xmlns:a16="http://schemas.microsoft.com/office/drawing/2014/main" id="{BCB30740-78A9-412F-8ECE-2751D88A02C2}"/>
                    </a:ext>
                  </a:extLst>
                </p:cNvPr>
                <p:cNvPicPr/>
                <p:nvPr/>
              </p:nvPicPr>
              <p:blipFill>
                <a:blip r:embed="rId333"/>
                <a:stretch>
                  <a:fillRect/>
                </a:stretch>
              </p:blipFill>
              <p:spPr>
                <a:xfrm>
                  <a:off x="4837902" y="4418977"/>
                  <a:ext cx="62797" cy="7497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4">
            <p14:nvContentPartPr>
              <p14:cNvPr id="345" name="Ink 344">
                <a:extLst>
                  <a:ext uri="{FF2B5EF4-FFF2-40B4-BE49-F238E27FC236}">
                    <a16:creationId xmlns:a16="http://schemas.microsoft.com/office/drawing/2014/main" id="{C3BA0452-2242-49F3-87D9-F6316ED8117C}"/>
                  </a:ext>
                </a:extLst>
              </p14:cNvPr>
              <p14:cNvContentPartPr/>
              <p14:nvPr/>
            </p14:nvContentPartPr>
            <p14:xfrm>
              <a:off x="6738225" y="4592615"/>
              <a:ext cx="78076" cy="87897"/>
            </p14:xfrm>
          </p:contentPart>
        </mc:Choice>
        <mc:Fallback>
          <p:pic>
            <p:nvPicPr>
              <p:cNvPr id="345" name="Ink 344">
                <a:extLst>
                  <a:ext uri="{FF2B5EF4-FFF2-40B4-BE49-F238E27FC236}">
                    <a16:creationId xmlns:a16="http://schemas.microsoft.com/office/drawing/2014/main" id="{C3BA0452-2242-49F3-87D9-F6316ED8117C}"/>
                  </a:ext>
                </a:extLst>
              </p:cNvPr>
              <p:cNvPicPr/>
              <p:nvPr/>
            </p:nvPicPr>
            <p:blipFill>
              <a:blip r:embed="rId335"/>
              <a:stretch>
                <a:fillRect/>
              </a:stretch>
            </p:blipFill>
            <p:spPr>
              <a:xfrm>
                <a:off x="6728827" y="4583249"/>
                <a:ext cx="96872" cy="106629"/>
              </a:xfrm>
              <a:prstGeom prst="rect">
                <a:avLst/>
              </a:prstGeom>
            </p:spPr>
          </p:pic>
        </mc:Fallback>
      </mc:AlternateContent>
      <p:grpSp>
        <p:nvGrpSpPr>
          <p:cNvPr id="355" name="Group 354">
            <a:extLst>
              <a:ext uri="{FF2B5EF4-FFF2-40B4-BE49-F238E27FC236}">
                <a16:creationId xmlns:a16="http://schemas.microsoft.com/office/drawing/2014/main" id="{6A7B4DB8-0B81-4AF7-9242-BCB9615FA6CA}"/>
              </a:ext>
            </a:extLst>
          </p:cNvPr>
          <p:cNvGrpSpPr/>
          <p:nvPr/>
        </p:nvGrpSpPr>
        <p:grpSpPr>
          <a:xfrm>
            <a:off x="6845656" y="6264447"/>
            <a:ext cx="706610" cy="286769"/>
            <a:chOff x="4748700" y="4692265"/>
            <a:chExt cx="518040" cy="210240"/>
          </a:xfrm>
        </p:grpSpPr>
        <mc:AlternateContent xmlns:mc="http://schemas.openxmlformats.org/markup-compatibility/2006">
          <mc:Choice xmlns:p14="http://schemas.microsoft.com/office/powerpoint/2010/main" Requires="p14">
            <p:contentPart p14:bwMode="auto" r:id="rId336">
              <p14:nvContentPartPr>
                <p14:cNvPr id="346" name="Ink 345">
                  <a:extLst>
                    <a:ext uri="{FF2B5EF4-FFF2-40B4-BE49-F238E27FC236}">
                      <a16:creationId xmlns:a16="http://schemas.microsoft.com/office/drawing/2014/main" id="{DC61ACBC-9186-4571-A44B-CC7A3C09E975}"/>
                    </a:ext>
                  </a:extLst>
                </p14:cNvPr>
                <p14:cNvContentPartPr/>
                <p14:nvPr/>
              </p14:nvContentPartPr>
              <p14:xfrm>
                <a:off x="4748700" y="4738705"/>
                <a:ext cx="64800" cy="163800"/>
              </p14:xfrm>
            </p:contentPart>
          </mc:Choice>
          <mc:Fallback>
            <p:pic>
              <p:nvPicPr>
                <p:cNvPr id="346" name="Ink 345">
                  <a:extLst>
                    <a:ext uri="{FF2B5EF4-FFF2-40B4-BE49-F238E27FC236}">
                      <a16:creationId xmlns:a16="http://schemas.microsoft.com/office/drawing/2014/main" id="{DC61ACBC-9186-4571-A44B-CC7A3C09E975}"/>
                    </a:ext>
                  </a:extLst>
                </p:cNvPr>
                <p:cNvPicPr/>
                <p:nvPr/>
              </p:nvPicPr>
              <p:blipFill>
                <a:blip r:embed="rId337"/>
                <a:stretch>
                  <a:fillRect/>
                </a:stretch>
              </p:blipFill>
              <p:spPr>
                <a:xfrm>
                  <a:off x="4741823" y="4731836"/>
                  <a:ext cx="78553" cy="177538"/>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47" name="Ink 346">
                  <a:extLst>
                    <a:ext uri="{FF2B5EF4-FFF2-40B4-BE49-F238E27FC236}">
                      <a16:creationId xmlns:a16="http://schemas.microsoft.com/office/drawing/2014/main" id="{C6CDEA98-6F7B-4721-83E1-F4BCB6E5AAA4}"/>
                    </a:ext>
                  </a:extLst>
                </p14:cNvPr>
                <p14:cNvContentPartPr/>
                <p14:nvPr/>
              </p14:nvContentPartPr>
              <p14:xfrm>
                <a:off x="4845540" y="4707745"/>
                <a:ext cx="47880" cy="129600"/>
              </p14:xfrm>
            </p:contentPart>
          </mc:Choice>
          <mc:Fallback>
            <p:pic>
              <p:nvPicPr>
                <p:cNvPr id="347" name="Ink 346">
                  <a:extLst>
                    <a:ext uri="{FF2B5EF4-FFF2-40B4-BE49-F238E27FC236}">
                      <a16:creationId xmlns:a16="http://schemas.microsoft.com/office/drawing/2014/main" id="{C6CDEA98-6F7B-4721-83E1-F4BCB6E5AAA4}"/>
                    </a:ext>
                  </a:extLst>
                </p:cNvPr>
                <p:cNvPicPr/>
                <p:nvPr/>
              </p:nvPicPr>
              <p:blipFill>
                <a:blip r:embed="rId339"/>
                <a:stretch>
                  <a:fillRect/>
                </a:stretch>
              </p:blipFill>
              <p:spPr>
                <a:xfrm>
                  <a:off x="4838662" y="4700882"/>
                  <a:ext cx="61636" cy="143325"/>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48" name="Ink 347">
                  <a:extLst>
                    <a:ext uri="{FF2B5EF4-FFF2-40B4-BE49-F238E27FC236}">
                      <a16:creationId xmlns:a16="http://schemas.microsoft.com/office/drawing/2014/main" id="{1CD854FC-8F2A-4FC7-8FFF-ED37C9E5D981}"/>
                    </a:ext>
                  </a:extLst>
                </p14:cNvPr>
                <p14:cNvContentPartPr/>
                <p14:nvPr/>
              </p14:nvContentPartPr>
              <p14:xfrm>
                <a:off x="4889460" y="4750945"/>
                <a:ext cx="32400" cy="63360"/>
              </p14:xfrm>
            </p:contentPart>
          </mc:Choice>
          <mc:Fallback>
            <p:pic>
              <p:nvPicPr>
                <p:cNvPr id="348" name="Ink 347">
                  <a:extLst>
                    <a:ext uri="{FF2B5EF4-FFF2-40B4-BE49-F238E27FC236}">
                      <a16:creationId xmlns:a16="http://schemas.microsoft.com/office/drawing/2014/main" id="{1CD854FC-8F2A-4FC7-8FFF-ED37C9E5D981}"/>
                    </a:ext>
                  </a:extLst>
                </p:cNvPr>
                <p:cNvPicPr/>
                <p:nvPr/>
              </p:nvPicPr>
              <p:blipFill>
                <a:blip r:embed="rId341"/>
                <a:stretch>
                  <a:fillRect/>
                </a:stretch>
              </p:blipFill>
              <p:spPr>
                <a:xfrm>
                  <a:off x="4882611" y="4744081"/>
                  <a:ext cx="46098" cy="77088"/>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49" name="Ink 348">
                  <a:extLst>
                    <a:ext uri="{FF2B5EF4-FFF2-40B4-BE49-F238E27FC236}">
                      <a16:creationId xmlns:a16="http://schemas.microsoft.com/office/drawing/2014/main" id="{42C2D3E7-732A-4DC2-91D4-983E9CCA45C3}"/>
                    </a:ext>
                  </a:extLst>
                </p14:cNvPr>
                <p14:cNvContentPartPr/>
                <p14:nvPr/>
              </p14:nvContentPartPr>
              <p14:xfrm>
                <a:off x="4927260" y="4736185"/>
                <a:ext cx="82800" cy="83520"/>
              </p14:xfrm>
            </p:contentPart>
          </mc:Choice>
          <mc:Fallback>
            <p:pic>
              <p:nvPicPr>
                <p:cNvPr id="349" name="Ink 348">
                  <a:extLst>
                    <a:ext uri="{FF2B5EF4-FFF2-40B4-BE49-F238E27FC236}">
                      <a16:creationId xmlns:a16="http://schemas.microsoft.com/office/drawing/2014/main" id="{42C2D3E7-732A-4DC2-91D4-983E9CCA45C3}"/>
                    </a:ext>
                  </a:extLst>
                </p:cNvPr>
                <p:cNvPicPr/>
                <p:nvPr/>
              </p:nvPicPr>
              <p:blipFill>
                <a:blip r:embed="rId343"/>
                <a:stretch>
                  <a:fillRect/>
                </a:stretch>
              </p:blipFill>
              <p:spPr>
                <a:xfrm>
                  <a:off x="4920382" y="4729313"/>
                  <a:ext cx="96556" cy="9726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0" name="Ink 349">
                  <a:extLst>
                    <a:ext uri="{FF2B5EF4-FFF2-40B4-BE49-F238E27FC236}">
                      <a16:creationId xmlns:a16="http://schemas.microsoft.com/office/drawing/2014/main" id="{BB8BCB2E-447F-4AC8-9AD0-2D2D03B9D3D5}"/>
                    </a:ext>
                  </a:extLst>
                </p14:cNvPr>
                <p14:cNvContentPartPr/>
                <p14:nvPr/>
              </p14:nvContentPartPr>
              <p14:xfrm>
                <a:off x="4989900" y="4801705"/>
                <a:ext cx="1440" cy="41760"/>
              </p14:xfrm>
            </p:contentPart>
          </mc:Choice>
          <mc:Fallback>
            <p:pic>
              <p:nvPicPr>
                <p:cNvPr id="350" name="Ink 349">
                  <a:extLst>
                    <a:ext uri="{FF2B5EF4-FFF2-40B4-BE49-F238E27FC236}">
                      <a16:creationId xmlns:a16="http://schemas.microsoft.com/office/drawing/2014/main" id="{BB8BCB2E-447F-4AC8-9AD0-2D2D03B9D3D5}"/>
                    </a:ext>
                  </a:extLst>
                </p:cNvPr>
                <p:cNvPicPr/>
                <p:nvPr/>
              </p:nvPicPr>
              <p:blipFill>
                <a:blip r:embed="rId345"/>
                <a:stretch>
                  <a:fillRect/>
                </a:stretch>
              </p:blipFill>
              <p:spPr>
                <a:xfrm>
                  <a:off x="4982412" y="4794833"/>
                  <a:ext cx="16416" cy="55239"/>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1" name="Ink 350">
                  <a:extLst>
                    <a:ext uri="{FF2B5EF4-FFF2-40B4-BE49-F238E27FC236}">
                      <a16:creationId xmlns:a16="http://schemas.microsoft.com/office/drawing/2014/main" id="{576BC58E-44B5-410D-900B-58162D82652A}"/>
                    </a:ext>
                  </a:extLst>
                </p14:cNvPr>
                <p14:cNvContentPartPr/>
                <p14:nvPr/>
              </p14:nvContentPartPr>
              <p14:xfrm>
                <a:off x="4954980" y="4771105"/>
                <a:ext cx="34560" cy="50040"/>
              </p14:xfrm>
            </p:contentPart>
          </mc:Choice>
          <mc:Fallback>
            <p:pic>
              <p:nvPicPr>
                <p:cNvPr id="351" name="Ink 350">
                  <a:extLst>
                    <a:ext uri="{FF2B5EF4-FFF2-40B4-BE49-F238E27FC236}">
                      <a16:creationId xmlns:a16="http://schemas.microsoft.com/office/drawing/2014/main" id="{576BC58E-44B5-410D-900B-58162D82652A}"/>
                    </a:ext>
                  </a:extLst>
                </p:cNvPr>
                <p:cNvPicPr/>
                <p:nvPr/>
              </p:nvPicPr>
              <p:blipFill>
                <a:blip r:embed="rId347"/>
                <a:stretch>
                  <a:fillRect/>
                </a:stretch>
              </p:blipFill>
              <p:spPr>
                <a:xfrm>
                  <a:off x="4948068" y="4764221"/>
                  <a:ext cx="4838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2" name="Ink 351">
                  <a:extLst>
                    <a:ext uri="{FF2B5EF4-FFF2-40B4-BE49-F238E27FC236}">
                      <a16:creationId xmlns:a16="http://schemas.microsoft.com/office/drawing/2014/main" id="{68D7CABB-AB86-41C7-8FF1-24ED2A9CF24D}"/>
                    </a:ext>
                  </a:extLst>
                </p14:cNvPr>
                <p14:cNvContentPartPr/>
                <p14:nvPr/>
              </p14:nvContentPartPr>
              <p14:xfrm>
                <a:off x="5015820" y="4692265"/>
                <a:ext cx="24480" cy="173880"/>
              </p14:xfrm>
            </p:contentPart>
          </mc:Choice>
          <mc:Fallback>
            <p:pic>
              <p:nvPicPr>
                <p:cNvPr id="352" name="Ink 351">
                  <a:extLst>
                    <a:ext uri="{FF2B5EF4-FFF2-40B4-BE49-F238E27FC236}">
                      <a16:creationId xmlns:a16="http://schemas.microsoft.com/office/drawing/2014/main" id="{68D7CABB-AB86-41C7-8FF1-24ED2A9CF24D}"/>
                    </a:ext>
                  </a:extLst>
                </p:cNvPr>
                <p:cNvPicPr/>
                <p:nvPr/>
              </p:nvPicPr>
              <p:blipFill>
                <a:blip r:embed="rId349"/>
                <a:stretch>
                  <a:fillRect/>
                </a:stretch>
              </p:blipFill>
              <p:spPr>
                <a:xfrm>
                  <a:off x="5008902" y="4685394"/>
                  <a:ext cx="38317" cy="187621"/>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3" name="Ink 352">
                  <a:extLst>
                    <a:ext uri="{FF2B5EF4-FFF2-40B4-BE49-F238E27FC236}">
                      <a16:creationId xmlns:a16="http://schemas.microsoft.com/office/drawing/2014/main" id="{D0AB2F78-1A67-4229-9316-1CB5FE74ADBB}"/>
                    </a:ext>
                  </a:extLst>
                </p14:cNvPr>
                <p14:cNvContentPartPr/>
                <p14:nvPr/>
              </p14:nvContentPartPr>
              <p14:xfrm>
                <a:off x="5090700" y="4726105"/>
                <a:ext cx="61560" cy="75960"/>
              </p14:xfrm>
            </p:contentPart>
          </mc:Choice>
          <mc:Fallback>
            <p:pic>
              <p:nvPicPr>
                <p:cNvPr id="353" name="Ink 352">
                  <a:extLst>
                    <a:ext uri="{FF2B5EF4-FFF2-40B4-BE49-F238E27FC236}">
                      <a16:creationId xmlns:a16="http://schemas.microsoft.com/office/drawing/2014/main" id="{D0AB2F78-1A67-4229-9316-1CB5FE74ADBB}"/>
                    </a:ext>
                  </a:extLst>
                </p:cNvPr>
                <p:cNvPicPr/>
                <p:nvPr/>
              </p:nvPicPr>
              <p:blipFill>
                <a:blip r:embed="rId351"/>
                <a:stretch>
                  <a:fillRect/>
                </a:stretch>
              </p:blipFill>
              <p:spPr>
                <a:xfrm>
                  <a:off x="5083831" y="4719224"/>
                  <a:ext cx="75299" cy="89723"/>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4" name="Ink 353">
                  <a:extLst>
                    <a:ext uri="{FF2B5EF4-FFF2-40B4-BE49-F238E27FC236}">
                      <a16:creationId xmlns:a16="http://schemas.microsoft.com/office/drawing/2014/main" id="{586FDE95-CF05-44A0-B664-F9E14559763E}"/>
                    </a:ext>
                  </a:extLst>
                </p14:cNvPr>
                <p14:cNvContentPartPr/>
                <p14:nvPr/>
              </p14:nvContentPartPr>
              <p14:xfrm>
                <a:off x="5212380" y="4722865"/>
                <a:ext cx="54360" cy="80280"/>
              </p14:xfrm>
            </p:contentPart>
          </mc:Choice>
          <mc:Fallback>
            <p:pic>
              <p:nvPicPr>
                <p:cNvPr id="354" name="Ink 353">
                  <a:extLst>
                    <a:ext uri="{FF2B5EF4-FFF2-40B4-BE49-F238E27FC236}">
                      <a16:creationId xmlns:a16="http://schemas.microsoft.com/office/drawing/2014/main" id="{586FDE95-CF05-44A0-B664-F9E14559763E}"/>
                    </a:ext>
                  </a:extLst>
                </p:cNvPr>
                <p:cNvPicPr/>
                <p:nvPr/>
              </p:nvPicPr>
              <p:blipFill>
                <a:blip r:embed="rId353"/>
                <a:stretch>
                  <a:fillRect/>
                </a:stretch>
              </p:blipFill>
              <p:spPr>
                <a:xfrm>
                  <a:off x="5205519" y="4715976"/>
                  <a:ext cx="68082" cy="94057"/>
                </a:xfrm>
                <a:prstGeom prst="rect">
                  <a:avLst/>
                </a:prstGeom>
              </p:spPr>
            </p:pic>
          </mc:Fallback>
        </mc:AlternateContent>
      </p:grpSp>
      <p:grpSp>
        <p:nvGrpSpPr>
          <p:cNvPr id="361" name="Group 360">
            <a:extLst>
              <a:ext uri="{FF2B5EF4-FFF2-40B4-BE49-F238E27FC236}">
                <a16:creationId xmlns:a16="http://schemas.microsoft.com/office/drawing/2014/main" id="{2D9BD9B5-0B05-4B4D-9E42-FA5075AE2292}"/>
              </a:ext>
            </a:extLst>
          </p:cNvPr>
          <p:cNvGrpSpPr/>
          <p:nvPr/>
        </p:nvGrpSpPr>
        <p:grpSpPr>
          <a:xfrm>
            <a:off x="2271212" y="4577605"/>
            <a:ext cx="570100" cy="188069"/>
            <a:chOff x="1395020" y="3455584"/>
            <a:chExt cx="417960" cy="137880"/>
          </a:xfrm>
        </p:grpSpPr>
        <mc:AlternateContent xmlns:mc="http://schemas.openxmlformats.org/markup-compatibility/2006">
          <mc:Choice xmlns:p14="http://schemas.microsoft.com/office/powerpoint/2010/main" Requires="p14">
            <p:contentPart p14:bwMode="auto" r:id="rId354">
              <p14:nvContentPartPr>
                <p14:cNvPr id="356" name="Ink 355">
                  <a:extLst>
                    <a:ext uri="{FF2B5EF4-FFF2-40B4-BE49-F238E27FC236}">
                      <a16:creationId xmlns:a16="http://schemas.microsoft.com/office/drawing/2014/main" id="{4B2990F2-652E-4AB9-9C72-C1A2231E42BD}"/>
                    </a:ext>
                  </a:extLst>
                </p14:cNvPr>
                <p14:cNvContentPartPr/>
                <p14:nvPr/>
              </p14:nvContentPartPr>
              <p14:xfrm>
                <a:off x="1443260" y="3460984"/>
                <a:ext cx="48240" cy="132480"/>
              </p14:xfrm>
            </p:contentPart>
          </mc:Choice>
          <mc:Fallback>
            <p:pic>
              <p:nvPicPr>
                <p:cNvPr id="356" name="Ink 355">
                  <a:extLst>
                    <a:ext uri="{FF2B5EF4-FFF2-40B4-BE49-F238E27FC236}">
                      <a16:creationId xmlns:a16="http://schemas.microsoft.com/office/drawing/2014/main" id="{4B2990F2-652E-4AB9-9C72-C1A2231E42BD}"/>
                    </a:ext>
                  </a:extLst>
                </p:cNvPr>
                <p:cNvPicPr/>
                <p:nvPr/>
              </p:nvPicPr>
              <p:blipFill>
                <a:blip r:embed="rId355"/>
                <a:stretch>
                  <a:fillRect/>
                </a:stretch>
              </p:blipFill>
              <p:spPr>
                <a:xfrm>
                  <a:off x="1436369" y="3454109"/>
                  <a:ext cx="62023" cy="14623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57" name="Ink 356">
                  <a:extLst>
                    <a:ext uri="{FF2B5EF4-FFF2-40B4-BE49-F238E27FC236}">
                      <a16:creationId xmlns:a16="http://schemas.microsoft.com/office/drawing/2014/main" id="{DEA40F6C-B465-430F-BFFA-4368820EAE9D}"/>
                    </a:ext>
                  </a:extLst>
                </p14:cNvPr>
                <p14:cNvContentPartPr/>
                <p14:nvPr/>
              </p14:nvContentPartPr>
              <p14:xfrm>
                <a:off x="1395020" y="3542704"/>
                <a:ext cx="73440" cy="10440"/>
              </p14:xfrm>
            </p:contentPart>
          </mc:Choice>
          <mc:Fallback>
            <p:pic>
              <p:nvPicPr>
                <p:cNvPr id="357" name="Ink 356">
                  <a:extLst>
                    <a:ext uri="{FF2B5EF4-FFF2-40B4-BE49-F238E27FC236}">
                      <a16:creationId xmlns:a16="http://schemas.microsoft.com/office/drawing/2014/main" id="{DEA40F6C-B465-430F-BFFA-4368820EAE9D}"/>
                    </a:ext>
                  </a:extLst>
                </p:cNvPr>
                <p:cNvPicPr/>
                <p:nvPr/>
              </p:nvPicPr>
              <p:blipFill>
                <a:blip r:embed="rId357"/>
                <a:stretch>
                  <a:fillRect/>
                </a:stretch>
              </p:blipFill>
              <p:spPr>
                <a:xfrm>
                  <a:off x="1388152" y="3535744"/>
                  <a:ext cx="87177" cy="24092"/>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58" name="Ink 357">
                  <a:extLst>
                    <a:ext uri="{FF2B5EF4-FFF2-40B4-BE49-F238E27FC236}">
                      <a16:creationId xmlns:a16="http://schemas.microsoft.com/office/drawing/2014/main" id="{E1E92A35-1A86-49FD-8361-BA17024B1999}"/>
                    </a:ext>
                  </a:extLst>
                </p14:cNvPr>
                <p14:cNvContentPartPr/>
                <p14:nvPr/>
              </p14:nvContentPartPr>
              <p14:xfrm>
                <a:off x="1519940" y="3457024"/>
                <a:ext cx="79200" cy="123840"/>
              </p14:xfrm>
            </p:contentPart>
          </mc:Choice>
          <mc:Fallback>
            <p:pic>
              <p:nvPicPr>
                <p:cNvPr id="358" name="Ink 357">
                  <a:extLst>
                    <a:ext uri="{FF2B5EF4-FFF2-40B4-BE49-F238E27FC236}">
                      <a16:creationId xmlns:a16="http://schemas.microsoft.com/office/drawing/2014/main" id="{E1E92A35-1A86-49FD-8361-BA17024B1999}"/>
                    </a:ext>
                  </a:extLst>
                </p:cNvPr>
                <p:cNvPicPr/>
                <p:nvPr/>
              </p:nvPicPr>
              <p:blipFill>
                <a:blip r:embed="rId359"/>
                <a:stretch>
                  <a:fillRect/>
                </a:stretch>
              </p:blipFill>
              <p:spPr>
                <a:xfrm>
                  <a:off x="1513053" y="3450159"/>
                  <a:ext cx="92974" cy="137571"/>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59" name="Ink 358">
                  <a:extLst>
                    <a:ext uri="{FF2B5EF4-FFF2-40B4-BE49-F238E27FC236}">
                      <a16:creationId xmlns:a16="http://schemas.microsoft.com/office/drawing/2014/main" id="{1D5D9CAA-FAF5-49E4-9197-8EEA4F49F63C}"/>
                    </a:ext>
                  </a:extLst>
                </p14:cNvPr>
                <p14:cNvContentPartPr/>
                <p14:nvPr/>
              </p14:nvContentPartPr>
              <p14:xfrm>
                <a:off x="1607060" y="3455584"/>
                <a:ext cx="86400" cy="132480"/>
              </p14:xfrm>
            </p:contentPart>
          </mc:Choice>
          <mc:Fallback>
            <p:pic>
              <p:nvPicPr>
                <p:cNvPr id="359" name="Ink 358">
                  <a:extLst>
                    <a:ext uri="{FF2B5EF4-FFF2-40B4-BE49-F238E27FC236}">
                      <a16:creationId xmlns:a16="http://schemas.microsoft.com/office/drawing/2014/main" id="{1D5D9CAA-FAF5-49E4-9197-8EEA4F49F63C}"/>
                    </a:ext>
                  </a:extLst>
                </p:cNvPr>
                <p:cNvPicPr/>
                <p:nvPr/>
              </p:nvPicPr>
              <p:blipFill>
                <a:blip r:embed="rId361"/>
                <a:stretch>
                  <a:fillRect/>
                </a:stretch>
              </p:blipFill>
              <p:spPr>
                <a:xfrm>
                  <a:off x="1600190" y="3448722"/>
                  <a:ext cx="100139" cy="146203"/>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0" name="Ink 359">
                  <a:extLst>
                    <a:ext uri="{FF2B5EF4-FFF2-40B4-BE49-F238E27FC236}">
                      <a16:creationId xmlns:a16="http://schemas.microsoft.com/office/drawing/2014/main" id="{54B70153-6CF1-4006-9CBB-3D30A17D497C}"/>
                    </a:ext>
                  </a:extLst>
                </p14:cNvPr>
                <p14:cNvContentPartPr/>
                <p14:nvPr/>
              </p14:nvContentPartPr>
              <p14:xfrm>
                <a:off x="1750700" y="3509944"/>
                <a:ext cx="62280" cy="33120"/>
              </p14:xfrm>
            </p:contentPart>
          </mc:Choice>
          <mc:Fallback>
            <p:pic>
              <p:nvPicPr>
                <p:cNvPr id="360" name="Ink 359">
                  <a:extLst>
                    <a:ext uri="{FF2B5EF4-FFF2-40B4-BE49-F238E27FC236}">
                      <a16:creationId xmlns:a16="http://schemas.microsoft.com/office/drawing/2014/main" id="{54B70153-6CF1-4006-9CBB-3D30A17D497C}"/>
                    </a:ext>
                  </a:extLst>
                </p:cNvPr>
                <p:cNvPicPr/>
                <p:nvPr/>
              </p:nvPicPr>
              <p:blipFill>
                <a:blip r:embed="rId363"/>
                <a:stretch>
                  <a:fillRect/>
                </a:stretch>
              </p:blipFill>
              <p:spPr>
                <a:xfrm>
                  <a:off x="1743809" y="3503055"/>
                  <a:ext cx="76061" cy="4689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4">
            <p14:nvContentPartPr>
              <p14:cNvPr id="362" name="Ink 361">
                <a:extLst>
                  <a:ext uri="{FF2B5EF4-FFF2-40B4-BE49-F238E27FC236}">
                    <a16:creationId xmlns:a16="http://schemas.microsoft.com/office/drawing/2014/main" id="{6BC853C3-0B6E-47E5-BDCE-45EA938D2E8C}"/>
                  </a:ext>
                </a:extLst>
              </p14:cNvPr>
              <p14:cNvContentPartPr/>
              <p14:nvPr/>
            </p14:nvContentPartPr>
            <p14:xfrm>
              <a:off x="2997464" y="4583007"/>
              <a:ext cx="25534" cy="156643"/>
            </p14:xfrm>
          </p:contentPart>
        </mc:Choice>
        <mc:Fallback>
          <p:pic>
            <p:nvPicPr>
              <p:cNvPr id="362" name="Ink 361">
                <a:extLst>
                  <a:ext uri="{FF2B5EF4-FFF2-40B4-BE49-F238E27FC236}">
                    <a16:creationId xmlns:a16="http://schemas.microsoft.com/office/drawing/2014/main" id="{6BC853C3-0B6E-47E5-BDCE-45EA938D2E8C}"/>
                  </a:ext>
                </a:extLst>
              </p:cNvPr>
              <p:cNvPicPr/>
              <p:nvPr/>
            </p:nvPicPr>
            <p:blipFill>
              <a:blip r:embed="rId365"/>
              <a:stretch>
                <a:fillRect/>
              </a:stretch>
            </p:blipFill>
            <p:spPr>
              <a:xfrm>
                <a:off x="2988114" y="4573623"/>
                <a:ext cx="44235" cy="175411"/>
              </a:xfrm>
              <a:prstGeom prst="rect">
                <a:avLst/>
              </a:prstGeom>
            </p:spPr>
          </p:pic>
        </mc:Fallback>
      </mc:AlternateContent>
      <p:grpSp>
        <p:nvGrpSpPr>
          <p:cNvPr id="365" name="Group 364">
            <a:extLst>
              <a:ext uri="{FF2B5EF4-FFF2-40B4-BE49-F238E27FC236}">
                <a16:creationId xmlns:a16="http://schemas.microsoft.com/office/drawing/2014/main" id="{1345E105-D02C-4BB6-8F67-93E10DEB9F47}"/>
              </a:ext>
            </a:extLst>
          </p:cNvPr>
          <p:cNvGrpSpPr/>
          <p:nvPr/>
        </p:nvGrpSpPr>
        <p:grpSpPr>
          <a:xfrm>
            <a:off x="3361326" y="4616398"/>
            <a:ext cx="30936" cy="138474"/>
            <a:chOff x="2194220" y="3484024"/>
            <a:chExt cx="22680" cy="101520"/>
          </a:xfrm>
        </p:grpSpPr>
        <mc:AlternateContent xmlns:mc="http://schemas.openxmlformats.org/markup-compatibility/2006">
          <mc:Choice xmlns:p14="http://schemas.microsoft.com/office/powerpoint/2010/main" Requires="p14">
            <p:contentPart p14:bwMode="auto" r:id="rId366">
              <p14:nvContentPartPr>
                <p14:cNvPr id="363" name="Ink 362">
                  <a:extLst>
                    <a:ext uri="{FF2B5EF4-FFF2-40B4-BE49-F238E27FC236}">
                      <a16:creationId xmlns:a16="http://schemas.microsoft.com/office/drawing/2014/main" id="{309F2F82-AA9E-4023-81AE-7AE4AF5AABB9}"/>
                    </a:ext>
                  </a:extLst>
                </p14:cNvPr>
                <p14:cNvContentPartPr/>
                <p14:nvPr/>
              </p14:nvContentPartPr>
              <p14:xfrm>
                <a:off x="2208980" y="3484024"/>
                <a:ext cx="6840" cy="5760"/>
              </p14:xfrm>
            </p:contentPart>
          </mc:Choice>
          <mc:Fallback>
            <p:pic>
              <p:nvPicPr>
                <p:cNvPr id="363" name="Ink 362">
                  <a:extLst>
                    <a:ext uri="{FF2B5EF4-FFF2-40B4-BE49-F238E27FC236}">
                      <a16:creationId xmlns:a16="http://schemas.microsoft.com/office/drawing/2014/main" id="{309F2F82-AA9E-4023-81AE-7AE4AF5AABB9}"/>
                    </a:ext>
                  </a:extLst>
                </p:cNvPr>
                <p:cNvPicPr/>
                <p:nvPr/>
              </p:nvPicPr>
              <p:blipFill>
                <a:blip r:embed="rId367"/>
                <a:stretch>
                  <a:fillRect/>
                </a:stretch>
              </p:blipFill>
              <p:spPr>
                <a:xfrm>
                  <a:off x="2202140" y="3476893"/>
                  <a:ext cx="20257" cy="20023"/>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4" name="Ink 363">
                  <a:extLst>
                    <a:ext uri="{FF2B5EF4-FFF2-40B4-BE49-F238E27FC236}">
                      <a16:creationId xmlns:a16="http://schemas.microsoft.com/office/drawing/2014/main" id="{EEBB1511-1681-44DA-919E-79E9FD05172E}"/>
                    </a:ext>
                  </a:extLst>
                </p14:cNvPr>
                <p14:cNvContentPartPr/>
                <p14:nvPr/>
              </p14:nvContentPartPr>
              <p14:xfrm>
                <a:off x="2194220" y="3539464"/>
                <a:ext cx="22680" cy="46080"/>
              </p14:xfrm>
            </p:contentPart>
          </mc:Choice>
          <mc:Fallback>
            <p:pic>
              <p:nvPicPr>
                <p:cNvPr id="364" name="Ink 363">
                  <a:extLst>
                    <a:ext uri="{FF2B5EF4-FFF2-40B4-BE49-F238E27FC236}">
                      <a16:creationId xmlns:a16="http://schemas.microsoft.com/office/drawing/2014/main" id="{EEBB1511-1681-44DA-919E-79E9FD05172E}"/>
                    </a:ext>
                  </a:extLst>
                </p:cNvPr>
                <p:cNvPicPr/>
                <p:nvPr/>
              </p:nvPicPr>
              <p:blipFill>
                <a:blip r:embed="rId369"/>
                <a:stretch>
                  <a:fillRect/>
                </a:stretch>
              </p:blipFill>
              <p:spPr>
                <a:xfrm>
                  <a:off x="2187283" y="3532578"/>
                  <a:ext cx="36555" cy="59851"/>
                </a:xfrm>
                <a:prstGeom prst="rect">
                  <a:avLst/>
                </a:prstGeom>
              </p:spPr>
            </p:pic>
          </mc:Fallback>
        </mc:AlternateContent>
      </p:grpSp>
    </p:spTree>
    <p:custDataLst>
      <p:tags r:id="rId1"/>
    </p:custDataLst>
    <p:extLst>
      <p:ext uri="{BB962C8B-B14F-4D97-AF65-F5344CB8AC3E}">
        <p14:creationId xmlns:p14="http://schemas.microsoft.com/office/powerpoint/2010/main" val="456267589"/>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2" name="Group 1">
            <a:extLst>
              <a:ext uri="{FF2B5EF4-FFF2-40B4-BE49-F238E27FC236}">
                <a16:creationId xmlns:a16="http://schemas.microsoft.com/office/drawing/2014/main" id="{93D39D4B-C674-45A7-A24E-D46681A7F093}"/>
              </a:ext>
            </a:extLst>
          </p:cNvPr>
          <p:cNvGrpSpPr/>
          <p:nvPr/>
        </p:nvGrpSpPr>
        <p:grpSpPr>
          <a:xfrm>
            <a:off x="770316" y="5889010"/>
            <a:ext cx="6994172" cy="411846"/>
            <a:chOff x="139274" y="3567454"/>
            <a:chExt cx="5587920" cy="329040"/>
          </a:xfrm>
        </p:grpSpPr>
        <p:grpSp>
          <p:nvGrpSpPr>
            <p:cNvPr id="216" name="Group 215">
              <a:extLst>
                <a:ext uri="{FF2B5EF4-FFF2-40B4-BE49-F238E27FC236}">
                  <a16:creationId xmlns:a16="http://schemas.microsoft.com/office/drawing/2014/main" id="{EC4537A1-1499-4336-84EF-925B6A3ACC0F}"/>
                </a:ext>
              </a:extLst>
            </p:cNvPr>
            <p:cNvGrpSpPr/>
            <p:nvPr/>
          </p:nvGrpSpPr>
          <p:grpSpPr>
            <a:xfrm>
              <a:off x="139274" y="3609214"/>
              <a:ext cx="1242360" cy="252720"/>
              <a:chOff x="139274" y="3609214"/>
              <a:chExt cx="1242360" cy="252720"/>
            </a:xfrm>
          </p:grpSpPr>
          <mc:AlternateContent xmlns:mc="http://schemas.openxmlformats.org/markup-compatibility/2006">
            <mc:Choice xmlns:p14="http://schemas.microsoft.com/office/powerpoint/2010/main" Requires="p14">
              <p:contentPart p14:bwMode="auto" r:id="rId5">
                <p14:nvContentPartPr>
                  <p14:cNvPr id="217" name="Ink 216">
                    <a:extLst>
                      <a:ext uri="{FF2B5EF4-FFF2-40B4-BE49-F238E27FC236}">
                        <a16:creationId xmlns:a16="http://schemas.microsoft.com/office/drawing/2014/main" id="{2DC6D30A-07F5-463E-AC8F-D3EB64A27BFC}"/>
                      </a:ext>
                    </a:extLst>
                  </p14:cNvPr>
                  <p14:cNvContentPartPr/>
                  <p14:nvPr/>
                </p14:nvContentPartPr>
                <p14:xfrm>
                  <a:off x="139274" y="3712894"/>
                  <a:ext cx="93240" cy="149040"/>
                </p14:xfrm>
              </p:contentPart>
            </mc:Choice>
            <mc:Fallback>
              <p:pic>
                <p:nvPicPr>
                  <p:cNvPr id="217" name="Ink 216">
                    <a:extLst>
                      <a:ext uri="{FF2B5EF4-FFF2-40B4-BE49-F238E27FC236}">
                        <a16:creationId xmlns:a16="http://schemas.microsoft.com/office/drawing/2014/main" id="{2DC6D30A-07F5-463E-AC8F-D3EB64A27BFC}"/>
                      </a:ext>
                    </a:extLst>
                  </p:cNvPr>
                  <p:cNvPicPr/>
                  <p:nvPr/>
                </p:nvPicPr>
                <p:blipFill>
                  <a:blip r:embed="rId6"/>
                  <a:stretch>
                    <a:fillRect/>
                  </a:stretch>
                </p:blipFill>
                <p:spPr>
                  <a:xfrm>
                    <a:off x="131792" y="3705413"/>
                    <a:ext cx="108204" cy="16400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8" name="Ink 217">
                    <a:extLst>
                      <a:ext uri="{FF2B5EF4-FFF2-40B4-BE49-F238E27FC236}">
                        <a16:creationId xmlns:a16="http://schemas.microsoft.com/office/drawing/2014/main" id="{9F0B8DCA-6350-4528-86AB-037249330F0B}"/>
                      </a:ext>
                    </a:extLst>
                  </p14:cNvPr>
                  <p14:cNvContentPartPr/>
                  <p14:nvPr/>
                </p14:nvContentPartPr>
                <p14:xfrm>
                  <a:off x="253754" y="3772294"/>
                  <a:ext cx="64800" cy="75600"/>
                </p14:xfrm>
              </p:contentPart>
            </mc:Choice>
            <mc:Fallback>
              <p:pic>
                <p:nvPicPr>
                  <p:cNvPr id="218" name="Ink 217">
                    <a:extLst>
                      <a:ext uri="{FF2B5EF4-FFF2-40B4-BE49-F238E27FC236}">
                        <a16:creationId xmlns:a16="http://schemas.microsoft.com/office/drawing/2014/main" id="{9F0B8DCA-6350-4528-86AB-037249330F0B}"/>
                      </a:ext>
                    </a:extLst>
                  </p:cNvPr>
                  <p:cNvPicPr/>
                  <p:nvPr/>
                </p:nvPicPr>
                <p:blipFill>
                  <a:blip r:embed="rId8"/>
                  <a:stretch>
                    <a:fillRect/>
                  </a:stretch>
                </p:blipFill>
                <p:spPr>
                  <a:xfrm>
                    <a:off x="246266" y="3764792"/>
                    <a:ext cx="79776" cy="9060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9" name="Ink 218">
                    <a:extLst>
                      <a:ext uri="{FF2B5EF4-FFF2-40B4-BE49-F238E27FC236}">
                        <a16:creationId xmlns:a16="http://schemas.microsoft.com/office/drawing/2014/main" id="{C4421B7B-F005-417F-85A7-49A3DB38CF41}"/>
                      </a:ext>
                    </a:extLst>
                  </p14:cNvPr>
                  <p14:cNvContentPartPr/>
                  <p14:nvPr/>
                </p14:nvContentPartPr>
                <p14:xfrm>
                  <a:off x="366074" y="3800014"/>
                  <a:ext cx="98280" cy="36720"/>
                </p14:xfrm>
              </p:contentPart>
            </mc:Choice>
            <mc:Fallback>
              <p:pic>
                <p:nvPicPr>
                  <p:cNvPr id="219" name="Ink 218">
                    <a:extLst>
                      <a:ext uri="{FF2B5EF4-FFF2-40B4-BE49-F238E27FC236}">
                        <a16:creationId xmlns:a16="http://schemas.microsoft.com/office/drawing/2014/main" id="{C4421B7B-F005-417F-85A7-49A3DB38CF41}"/>
                      </a:ext>
                    </a:extLst>
                  </p:cNvPr>
                  <p:cNvPicPr/>
                  <p:nvPr/>
                </p:nvPicPr>
                <p:blipFill>
                  <a:blip r:embed="rId10"/>
                  <a:stretch>
                    <a:fillRect/>
                  </a:stretch>
                </p:blipFill>
                <p:spPr>
                  <a:xfrm>
                    <a:off x="358602" y="3792497"/>
                    <a:ext cx="113223" cy="5175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0" name="Ink 219">
                    <a:extLst>
                      <a:ext uri="{FF2B5EF4-FFF2-40B4-BE49-F238E27FC236}">
                        <a16:creationId xmlns:a16="http://schemas.microsoft.com/office/drawing/2014/main" id="{F862984F-3AE2-4A0E-9183-4E2F8C9C7AEF}"/>
                      </a:ext>
                    </a:extLst>
                  </p14:cNvPr>
                  <p14:cNvContentPartPr/>
                  <p14:nvPr/>
                </p14:nvContentPartPr>
                <p14:xfrm>
                  <a:off x="507194" y="3791734"/>
                  <a:ext cx="97920" cy="45360"/>
                </p14:xfrm>
              </p:contentPart>
            </mc:Choice>
            <mc:Fallback>
              <p:pic>
                <p:nvPicPr>
                  <p:cNvPr id="220" name="Ink 219">
                    <a:extLst>
                      <a:ext uri="{FF2B5EF4-FFF2-40B4-BE49-F238E27FC236}">
                        <a16:creationId xmlns:a16="http://schemas.microsoft.com/office/drawing/2014/main" id="{F862984F-3AE2-4A0E-9183-4E2F8C9C7AEF}"/>
                      </a:ext>
                    </a:extLst>
                  </p:cNvPr>
                  <p:cNvPicPr/>
                  <p:nvPr/>
                </p:nvPicPr>
                <p:blipFill>
                  <a:blip r:embed="rId12"/>
                  <a:stretch>
                    <a:fillRect/>
                  </a:stretch>
                </p:blipFill>
                <p:spPr>
                  <a:xfrm>
                    <a:off x="499706" y="3784270"/>
                    <a:ext cx="112896" cy="6000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1" name="Ink 220">
                    <a:extLst>
                      <a:ext uri="{FF2B5EF4-FFF2-40B4-BE49-F238E27FC236}">
                        <a16:creationId xmlns:a16="http://schemas.microsoft.com/office/drawing/2014/main" id="{AE96F60F-FA0C-43DF-A544-AF8B24ED47DE}"/>
                      </a:ext>
                    </a:extLst>
                  </p14:cNvPr>
                  <p14:cNvContentPartPr/>
                  <p14:nvPr/>
                </p14:nvContentPartPr>
                <p14:xfrm>
                  <a:off x="673514" y="3782014"/>
                  <a:ext cx="66600" cy="65520"/>
                </p14:xfrm>
              </p:contentPart>
            </mc:Choice>
            <mc:Fallback>
              <p:pic>
                <p:nvPicPr>
                  <p:cNvPr id="221" name="Ink 220">
                    <a:extLst>
                      <a:ext uri="{FF2B5EF4-FFF2-40B4-BE49-F238E27FC236}">
                        <a16:creationId xmlns:a16="http://schemas.microsoft.com/office/drawing/2014/main" id="{AE96F60F-FA0C-43DF-A544-AF8B24ED47DE}"/>
                      </a:ext>
                    </a:extLst>
                  </p:cNvPr>
                  <p:cNvPicPr/>
                  <p:nvPr/>
                </p:nvPicPr>
                <p:blipFill>
                  <a:blip r:embed="rId14"/>
                  <a:stretch>
                    <a:fillRect/>
                  </a:stretch>
                </p:blipFill>
                <p:spPr>
                  <a:xfrm>
                    <a:off x="666018" y="3774830"/>
                    <a:ext cx="81592" cy="8046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2" name="Ink 221">
                    <a:extLst>
                      <a:ext uri="{FF2B5EF4-FFF2-40B4-BE49-F238E27FC236}">
                        <a16:creationId xmlns:a16="http://schemas.microsoft.com/office/drawing/2014/main" id="{EF10CEA1-E399-41F4-BCEE-279D29A7F0D8}"/>
                      </a:ext>
                    </a:extLst>
                  </p14:cNvPr>
                  <p14:cNvContentPartPr/>
                  <p14:nvPr/>
                </p14:nvContentPartPr>
                <p14:xfrm>
                  <a:off x="754154" y="3619654"/>
                  <a:ext cx="57960" cy="122040"/>
                </p14:xfrm>
              </p:contentPart>
            </mc:Choice>
            <mc:Fallback>
              <p:pic>
                <p:nvPicPr>
                  <p:cNvPr id="222" name="Ink 221">
                    <a:extLst>
                      <a:ext uri="{FF2B5EF4-FFF2-40B4-BE49-F238E27FC236}">
                        <a16:creationId xmlns:a16="http://schemas.microsoft.com/office/drawing/2014/main" id="{EF10CEA1-E399-41F4-BCEE-279D29A7F0D8}"/>
                      </a:ext>
                    </a:extLst>
                  </p:cNvPr>
                  <p:cNvPicPr/>
                  <p:nvPr/>
                </p:nvPicPr>
                <p:blipFill>
                  <a:blip r:embed="rId16"/>
                  <a:stretch>
                    <a:fillRect/>
                  </a:stretch>
                </p:blipFill>
                <p:spPr>
                  <a:xfrm>
                    <a:off x="746657" y="3612188"/>
                    <a:ext cx="72955" cy="13668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3" name="Ink 222">
                    <a:extLst>
                      <a:ext uri="{FF2B5EF4-FFF2-40B4-BE49-F238E27FC236}">
                        <a16:creationId xmlns:a16="http://schemas.microsoft.com/office/drawing/2014/main" id="{B5AB8363-7668-4648-AD55-1D615C8A8B49}"/>
                      </a:ext>
                    </a:extLst>
                  </p14:cNvPr>
                  <p14:cNvContentPartPr/>
                  <p14:nvPr/>
                </p14:nvContentPartPr>
                <p14:xfrm>
                  <a:off x="821114" y="3633694"/>
                  <a:ext cx="62280" cy="84960"/>
                </p14:xfrm>
              </p:contentPart>
            </mc:Choice>
            <mc:Fallback>
              <p:pic>
                <p:nvPicPr>
                  <p:cNvPr id="223" name="Ink 222">
                    <a:extLst>
                      <a:ext uri="{FF2B5EF4-FFF2-40B4-BE49-F238E27FC236}">
                        <a16:creationId xmlns:a16="http://schemas.microsoft.com/office/drawing/2014/main" id="{B5AB8363-7668-4648-AD55-1D615C8A8B49}"/>
                      </a:ext>
                    </a:extLst>
                  </p:cNvPr>
                  <p:cNvPicPr/>
                  <p:nvPr/>
                </p:nvPicPr>
                <p:blipFill>
                  <a:blip r:embed="rId18"/>
                  <a:stretch>
                    <a:fillRect/>
                  </a:stretch>
                </p:blipFill>
                <p:spPr>
                  <a:xfrm>
                    <a:off x="813617" y="3626206"/>
                    <a:ext cx="77273" cy="9993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4" name="Ink 223">
                    <a:extLst>
                      <a:ext uri="{FF2B5EF4-FFF2-40B4-BE49-F238E27FC236}">
                        <a16:creationId xmlns:a16="http://schemas.microsoft.com/office/drawing/2014/main" id="{D46E9F5D-85C7-461C-8C5D-967EA1825CCD}"/>
                      </a:ext>
                    </a:extLst>
                  </p14:cNvPr>
                  <p14:cNvContentPartPr/>
                  <p14:nvPr/>
                </p14:nvContentPartPr>
                <p14:xfrm>
                  <a:off x="896714" y="3661414"/>
                  <a:ext cx="46800" cy="54720"/>
                </p14:xfrm>
              </p:contentPart>
            </mc:Choice>
            <mc:Fallback>
              <p:pic>
                <p:nvPicPr>
                  <p:cNvPr id="224" name="Ink 223">
                    <a:extLst>
                      <a:ext uri="{FF2B5EF4-FFF2-40B4-BE49-F238E27FC236}">
                        <a16:creationId xmlns:a16="http://schemas.microsoft.com/office/drawing/2014/main" id="{D46E9F5D-85C7-461C-8C5D-967EA1825CCD}"/>
                      </a:ext>
                    </a:extLst>
                  </p:cNvPr>
                  <p:cNvPicPr/>
                  <p:nvPr/>
                </p:nvPicPr>
                <p:blipFill>
                  <a:blip r:embed="rId20"/>
                  <a:stretch>
                    <a:fillRect/>
                  </a:stretch>
                </p:blipFill>
                <p:spPr>
                  <a:xfrm>
                    <a:off x="889249" y="3653886"/>
                    <a:ext cx="61443" cy="69775"/>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5" name="Ink 224">
                    <a:extLst>
                      <a:ext uri="{FF2B5EF4-FFF2-40B4-BE49-F238E27FC236}">
                        <a16:creationId xmlns:a16="http://schemas.microsoft.com/office/drawing/2014/main" id="{4D1B7E36-2A22-4CE2-BF84-46182C0B3DD5}"/>
                      </a:ext>
                    </a:extLst>
                  </p14:cNvPr>
                  <p14:cNvContentPartPr/>
                  <p14:nvPr/>
                </p14:nvContentPartPr>
                <p14:xfrm>
                  <a:off x="970514" y="3668974"/>
                  <a:ext cx="43920" cy="49320"/>
                </p14:xfrm>
              </p:contentPart>
            </mc:Choice>
            <mc:Fallback>
              <p:pic>
                <p:nvPicPr>
                  <p:cNvPr id="225" name="Ink 224">
                    <a:extLst>
                      <a:ext uri="{FF2B5EF4-FFF2-40B4-BE49-F238E27FC236}">
                        <a16:creationId xmlns:a16="http://schemas.microsoft.com/office/drawing/2014/main" id="{4D1B7E36-2A22-4CE2-BF84-46182C0B3DD5}"/>
                      </a:ext>
                    </a:extLst>
                  </p:cNvPr>
                  <p:cNvPicPr/>
                  <p:nvPr/>
                </p:nvPicPr>
                <p:blipFill>
                  <a:blip r:embed="rId22"/>
                  <a:stretch>
                    <a:fillRect/>
                  </a:stretch>
                </p:blipFill>
                <p:spPr>
                  <a:xfrm>
                    <a:off x="963001" y="3661475"/>
                    <a:ext cx="58945" cy="64318"/>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6" name="Ink 225">
                    <a:extLst>
                      <a:ext uri="{FF2B5EF4-FFF2-40B4-BE49-F238E27FC236}">
                        <a16:creationId xmlns:a16="http://schemas.microsoft.com/office/drawing/2014/main" id="{42CAD08E-EF05-4C92-8E50-6D7C7ED85265}"/>
                      </a:ext>
                    </a:extLst>
                  </p14:cNvPr>
                  <p14:cNvContentPartPr/>
                  <p14:nvPr/>
                </p14:nvContentPartPr>
                <p14:xfrm>
                  <a:off x="1026314" y="3619294"/>
                  <a:ext cx="42840" cy="79920"/>
                </p14:xfrm>
              </p:contentPart>
            </mc:Choice>
            <mc:Fallback>
              <p:pic>
                <p:nvPicPr>
                  <p:cNvPr id="226" name="Ink 225">
                    <a:extLst>
                      <a:ext uri="{FF2B5EF4-FFF2-40B4-BE49-F238E27FC236}">
                        <a16:creationId xmlns:a16="http://schemas.microsoft.com/office/drawing/2014/main" id="{42CAD08E-EF05-4C92-8E50-6D7C7ED85265}"/>
                      </a:ext>
                    </a:extLst>
                  </p:cNvPr>
                  <p:cNvPicPr/>
                  <p:nvPr/>
                </p:nvPicPr>
                <p:blipFill>
                  <a:blip r:embed="rId24"/>
                  <a:stretch>
                    <a:fillRect/>
                  </a:stretch>
                </p:blipFill>
                <p:spPr>
                  <a:xfrm>
                    <a:off x="1018788" y="3611819"/>
                    <a:ext cx="57892"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7" name="Ink 226">
                    <a:extLst>
                      <a:ext uri="{FF2B5EF4-FFF2-40B4-BE49-F238E27FC236}">
                        <a16:creationId xmlns:a16="http://schemas.microsoft.com/office/drawing/2014/main" id="{CDAB1D78-81A5-4B8C-9D40-DC1C6EC7800A}"/>
                      </a:ext>
                    </a:extLst>
                  </p14:cNvPr>
                  <p14:cNvContentPartPr/>
                  <p14:nvPr/>
                </p14:nvContentPartPr>
                <p14:xfrm>
                  <a:off x="1088234" y="3665374"/>
                  <a:ext cx="45360" cy="55800"/>
                </p14:xfrm>
              </p:contentPart>
            </mc:Choice>
            <mc:Fallback>
              <p:pic>
                <p:nvPicPr>
                  <p:cNvPr id="227" name="Ink 226">
                    <a:extLst>
                      <a:ext uri="{FF2B5EF4-FFF2-40B4-BE49-F238E27FC236}">
                        <a16:creationId xmlns:a16="http://schemas.microsoft.com/office/drawing/2014/main" id="{CDAB1D78-81A5-4B8C-9D40-DC1C6EC7800A}"/>
                      </a:ext>
                    </a:extLst>
                  </p:cNvPr>
                  <p:cNvPicPr/>
                  <p:nvPr/>
                </p:nvPicPr>
                <p:blipFill>
                  <a:blip r:embed="rId26"/>
                  <a:stretch>
                    <a:fillRect/>
                  </a:stretch>
                </p:blipFill>
                <p:spPr>
                  <a:xfrm>
                    <a:off x="1080722" y="3657896"/>
                    <a:ext cx="60384" cy="7075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8" name="Ink 227">
                    <a:extLst>
                      <a:ext uri="{FF2B5EF4-FFF2-40B4-BE49-F238E27FC236}">
                        <a16:creationId xmlns:a16="http://schemas.microsoft.com/office/drawing/2014/main" id="{3BCAE253-B677-4302-B7B4-FBFE82EE9BE5}"/>
                      </a:ext>
                    </a:extLst>
                  </p14:cNvPr>
                  <p14:cNvContentPartPr/>
                  <p14:nvPr/>
                </p14:nvContentPartPr>
                <p14:xfrm>
                  <a:off x="1159154" y="3670054"/>
                  <a:ext cx="44640" cy="38160"/>
                </p14:xfrm>
              </p:contentPart>
            </mc:Choice>
            <mc:Fallback>
              <p:pic>
                <p:nvPicPr>
                  <p:cNvPr id="228" name="Ink 227">
                    <a:extLst>
                      <a:ext uri="{FF2B5EF4-FFF2-40B4-BE49-F238E27FC236}">
                        <a16:creationId xmlns:a16="http://schemas.microsoft.com/office/drawing/2014/main" id="{3BCAE253-B677-4302-B7B4-FBFE82EE9BE5}"/>
                      </a:ext>
                    </a:extLst>
                  </p:cNvPr>
                  <p:cNvPicPr/>
                  <p:nvPr/>
                </p:nvPicPr>
                <p:blipFill>
                  <a:blip r:embed="rId28"/>
                  <a:stretch>
                    <a:fillRect/>
                  </a:stretch>
                </p:blipFill>
                <p:spPr>
                  <a:xfrm>
                    <a:off x="1151666" y="3662594"/>
                    <a:ext cx="59616" cy="53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9" name="Ink 228">
                    <a:extLst>
                      <a:ext uri="{FF2B5EF4-FFF2-40B4-BE49-F238E27FC236}">
                        <a16:creationId xmlns:a16="http://schemas.microsoft.com/office/drawing/2014/main" id="{D3E06BAA-FFCE-477A-A758-506DDB1C473E}"/>
                      </a:ext>
                    </a:extLst>
                  </p14:cNvPr>
                  <p14:cNvContentPartPr/>
                  <p14:nvPr/>
                </p14:nvContentPartPr>
                <p14:xfrm>
                  <a:off x="1170314" y="3609214"/>
                  <a:ext cx="76320" cy="121320"/>
                </p14:xfrm>
              </p:contentPart>
            </mc:Choice>
            <mc:Fallback>
              <p:pic>
                <p:nvPicPr>
                  <p:cNvPr id="229" name="Ink 228">
                    <a:extLst>
                      <a:ext uri="{FF2B5EF4-FFF2-40B4-BE49-F238E27FC236}">
                        <a16:creationId xmlns:a16="http://schemas.microsoft.com/office/drawing/2014/main" id="{D3E06BAA-FFCE-477A-A758-506DDB1C473E}"/>
                      </a:ext>
                    </a:extLst>
                  </p:cNvPr>
                  <p:cNvPicPr/>
                  <p:nvPr/>
                </p:nvPicPr>
                <p:blipFill>
                  <a:blip r:embed="rId30"/>
                  <a:stretch>
                    <a:fillRect/>
                  </a:stretch>
                </p:blipFill>
                <p:spPr>
                  <a:xfrm>
                    <a:off x="1162826" y="3601739"/>
                    <a:ext cx="91296" cy="13626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0" name="Ink 229">
                    <a:extLst>
                      <a:ext uri="{FF2B5EF4-FFF2-40B4-BE49-F238E27FC236}">
                        <a16:creationId xmlns:a16="http://schemas.microsoft.com/office/drawing/2014/main" id="{829CBE70-83C8-4217-A82D-2FA538C357CF}"/>
                      </a:ext>
                    </a:extLst>
                  </p14:cNvPr>
                  <p14:cNvContentPartPr/>
                  <p14:nvPr/>
                </p14:nvContentPartPr>
                <p14:xfrm>
                  <a:off x="1357874" y="3743494"/>
                  <a:ext cx="11520" cy="10440"/>
                </p14:xfrm>
              </p:contentPart>
            </mc:Choice>
            <mc:Fallback>
              <p:pic>
                <p:nvPicPr>
                  <p:cNvPr id="230" name="Ink 229">
                    <a:extLst>
                      <a:ext uri="{FF2B5EF4-FFF2-40B4-BE49-F238E27FC236}">
                        <a16:creationId xmlns:a16="http://schemas.microsoft.com/office/drawing/2014/main" id="{829CBE70-83C8-4217-A82D-2FA538C357CF}"/>
                      </a:ext>
                    </a:extLst>
                  </p:cNvPr>
                  <p:cNvPicPr/>
                  <p:nvPr/>
                </p:nvPicPr>
                <p:blipFill>
                  <a:blip r:embed="rId32"/>
                  <a:stretch>
                    <a:fillRect/>
                  </a:stretch>
                </p:blipFill>
                <p:spPr>
                  <a:xfrm>
                    <a:off x="1350194" y="3736158"/>
                    <a:ext cx="26880" cy="2511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1" name="Ink 230">
                    <a:extLst>
                      <a:ext uri="{FF2B5EF4-FFF2-40B4-BE49-F238E27FC236}">
                        <a16:creationId xmlns:a16="http://schemas.microsoft.com/office/drawing/2014/main" id="{F7B70B00-C106-47E1-8AA4-7EB1EF0DFC25}"/>
                      </a:ext>
                    </a:extLst>
                  </p14:cNvPr>
                  <p14:cNvContentPartPr/>
                  <p14:nvPr/>
                </p14:nvContentPartPr>
                <p14:xfrm>
                  <a:off x="1371914" y="3805774"/>
                  <a:ext cx="9720" cy="2880"/>
                </p14:xfrm>
              </p:contentPart>
            </mc:Choice>
            <mc:Fallback>
              <p:pic>
                <p:nvPicPr>
                  <p:cNvPr id="231" name="Ink 230">
                    <a:extLst>
                      <a:ext uri="{FF2B5EF4-FFF2-40B4-BE49-F238E27FC236}">
                        <a16:creationId xmlns:a16="http://schemas.microsoft.com/office/drawing/2014/main" id="{F7B70B00-C106-47E1-8AA4-7EB1EF0DFC25}"/>
                      </a:ext>
                    </a:extLst>
                  </p:cNvPr>
                  <p:cNvPicPr/>
                  <p:nvPr/>
                </p:nvPicPr>
                <p:blipFill>
                  <a:blip r:embed="rId34"/>
                  <a:stretch>
                    <a:fillRect/>
                  </a:stretch>
                </p:blipFill>
                <p:spPr>
                  <a:xfrm>
                    <a:off x="1364256" y="3797454"/>
                    <a:ext cx="25036" cy="19520"/>
                  </a:xfrm>
                  <a:prstGeom prst="rect">
                    <a:avLst/>
                  </a:prstGeom>
                </p:spPr>
              </p:pic>
            </mc:Fallback>
          </mc:AlternateContent>
        </p:grpSp>
        <p:grpSp>
          <p:nvGrpSpPr>
            <p:cNvPr id="232" name="Group 231">
              <a:extLst>
                <a:ext uri="{FF2B5EF4-FFF2-40B4-BE49-F238E27FC236}">
                  <a16:creationId xmlns:a16="http://schemas.microsoft.com/office/drawing/2014/main" id="{94BA0565-36C5-428F-9775-24296C7C6ABD}"/>
                </a:ext>
              </a:extLst>
            </p:cNvPr>
            <p:cNvGrpSpPr/>
            <p:nvPr/>
          </p:nvGrpSpPr>
          <p:grpSpPr>
            <a:xfrm>
              <a:off x="1767194" y="3625774"/>
              <a:ext cx="720720" cy="165240"/>
              <a:chOff x="1767194" y="3625774"/>
              <a:chExt cx="720720" cy="165240"/>
            </a:xfrm>
          </p:grpSpPr>
          <mc:AlternateContent xmlns:mc="http://schemas.openxmlformats.org/markup-compatibility/2006">
            <mc:Choice xmlns:p14="http://schemas.microsoft.com/office/powerpoint/2010/main" Requires="p14">
              <p:contentPart p14:bwMode="auto" r:id="rId35">
                <p14:nvContentPartPr>
                  <p14:cNvPr id="233" name="Ink 232">
                    <a:extLst>
                      <a:ext uri="{FF2B5EF4-FFF2-40B4-BE49-F238E27FC236}">
                        <a16:creationId xmlns:a16="http://schemas.microsoft.com/office/drawing/2014/main" id="{87E02316-5208-4D3F-825B-E8E5C815FF9F}"/>
                      </a:ext>
                    </a:extLst>
                  </p14:cNvPr>
                  <p14:cNvContentPartPr/>
                  <p14:nvPr/>
                </p14:nvContentPartPr>
                <p14:xfrm>
                  <a:off x="1767194" y="3625774"/>
                  <a:ext cx="109440" cy="149760"/>
                </p14:xfrm>
              </p:contentPart>
            </mc:Choice>
            <mc:Fallback>
              <p:pic>
                <p:nvPicPr>
                  <p:cNvPr id="233" name="Ink 232">
                    <a:extLst>
                      <a:ext uri="{FF2B5EF4-FFF2-40B4-BE49-F238E27FC236}">
                        <a16:creationId xmlns:a16="http://schemas.microsoft.com/office/drawing/2014/main" id="{87E02316-5208-4D3F-825B-E8E5C815FF9F}"/>
                      </a:ext>
                    </a:extLst>
                  </p:cNvPr>
                  <p:cNvPicPr/>
                  <p:nvPr/>
                </p:nvPicPr>
                <p:blipFill>
                  <a:blip r:embed="rId36"/>
                  <a:stretch>
                    <a:fillRect/>
                  </a:stretch>
                </p:blipFill>
                <p:spPr>
                  <a:xfrm>
                    <a:off x="1759706" y="3618300"/>
                    <a:ext cx="124416" cy="164707"/>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4" name="Ink 233">
                    <a:extLst>
                      <a:ext uri="{FF2B5EF4-FFF2-40B4-BE49-F238E27FC236}">
                        <a16:creationId xmlns:a16="http://schemas.microsoft.com/office/drawing/2014/main" id="{048D632C-B435-4137-83F3-4E8AC3FCCD52}"/>
                      </a:ext>
                    </a:extLst>
                  </p14:cNvPr>
                  <p14:cNvContentPartPr/>
                  <p14:nvPr/>
                </p14:nvContentPartPr>
                <p14:xfrm>
                  <a:off x="1903634" y="3702454"/>
                  <a:ext cx="53280" cy="76320"/>
                </p14:xfrm>
              </p:contentPart>
            </mc:Choice>
            <mc:Fallback>
              <p:pic>
                <p:nvPicPr>
                  <p:cNvPr id="234" name="Ink 233">
                    <a:extLst>
                      <a:ext uri="{FF2B5EF4-FFF2-40B4-BE49-F238E27FC236}">
                        <a16:creationId xmlns:a16="http://schemas.microsoft.com/office/drawing/2014/main" id="{048D632C-B435-4137-83F3-4E8AC3FCCD52}"/>
                      </a:ext>
                    </a:extLst>
                  </p:cNvPr>
                  <p:cNvPicPr/>
                  <p:nvPr/>
                </p:nvPicPr>
                <p:blipFill>
                  <a:blip r:embed="rId38"/>
                  <a:stretch>
                    <a:fillRect/>
                  </a:stretch>
                </p:blipFill>
                <p:spPr>
                  <a:xfrm>
                    <a:off x="1896146" y="3695254"/>
                    <a:ext cx="68256" cy="91296"/>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5" name="Ink 234">
                    <a:extLst>
                      <a:ext uri="{FF2B5EF4-FFF2-40B4-BE49-F238E27FC236}">
                        <a16:creationId xmlns:a16="http://schemas.microsoft.com/office/drawing/2014/main" id="{EBA6801D-704C-4BAA-8515-77834A0B6340}"/>
                      </a:ext>
                    </a:extLst>
                  </p14:cNvPr>
                  <p14:cNvContentPartPr/>
                  <p14:nvPr/>
                </p14:nvContentPartPr>
                <p14:xfrm>
                  <a:off x="1992554" y="3707854"/>
                  <a:ext cx="77400" cy="83160"/>
                </p14:xfrm>
              </p:contentPart>
            </mc:Choice>
            <mc:Fallback>
              <p:pic>
                <p:nvPicPr>
                  <p:cNvPr id="235" name="Ink 234">
                    <a:extLst>
                      <a:ext uri="{FF2B5EF4-FFF2-40B4-BE49-F238E27FC236}">
                        <a16:creationId xmlns:a16="http://schemas.microsoft.com/office/drawing/2014/main" id="{EBA6801D-704C-4BAA-8515-77834A0B6340}"/>
                      </a:ext>
                    </a:extLst>
                  </p:cNvPr>
                  <p:cNvPicPr/>
                  <p:nvPr/>
                </p:nvPicPr>
                <p:blipFill>
                  <a:blip r:embed="rId40"/>
                  <a:stretch>
                    <a:fillRect/>
                  </a:stretch>
                </p:blipFill>
                <p:spPr>
                  <a:xfrm>
                    <a:off x="1985045" y="3700372"/>
                    <a:ext cx="92418" cy="98123"/>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6" name="Ink 235">
                    <a:extLst>
                      <a:ext uri="{FF2B5EF4-FFF2-40B4-BE49-F238E27FC236}">
                        <a16:creationId xmlns:a16="http://schemas.microsoft.com/office/drawing/2014/main" id="{C0AD5CAF-8223-4F93-9ED7-32A7979355EF}"/>
                      </a:ext>
                    </a:extLst>
                  </p14:cNvPr>
                  <p14:cNvContentPartPr/>
                  <p14:nvPr/>
                </p14:nvContentPartPr>
                <p14:xfrm>
                  <a:off x="2089034" y="3652774"/>
                  <a:ext cx="64800" cy="124200"/>
                </p14:xfrm>
              </p:contentPart>
            </mc:Choice>
            <mc:Fallback>
              <p:pic>
                <p:nvPicPr>
                  <p:cNvPr id="236" name="Ink 235">
                    <a:extLst>
                      <a:ext uri="{FF2B5EF4-FFF2-40B4-BE49-F238E27FC236}">
                        <a16:creationId xmlns:a16="http://schemas.microsoft.com/office/drawing/2014/main" id="{C0AD5CAF-8223-4F93-9ED7-32A7979355EF}"/>
                      </a:ext>
                    </a:extLst>
                  </p:cNvPr>
                  <p:cNvPicPr/>
                  <p:nvPr/>
                </p:nvPicPr>
                <p:blipFill>
                  <a:blip r:embed="rId42"/>
                  <a:stretch>
                    <a:fillRect/>
                  </a:stretch>
                </p:blipFill>
                <p:spPr>
                  <a:xfrm>
                    <a:off x="2081546" y="3645299"/>
                    <a:ext cx="79776" cy="13915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7" name="Ink 236">
                    <a:extLst>
                      <a:ext uri="{FF2B5EF4-FFF2-40B4-BE49-F238E27FC236}">
                        <a16:creationId xmlns:a16="http://schemas.microsoft.com/office/drawing/2014/main" id="{23FACB2C-A865-4ECE-AD8E-5C49B87CF4F4}"/>
                      </a:ext>
                    </a:extLst>
                  </p14:cNvPr>
                  <p14:cNvContentPartPr/>
                  <p14:nvPr/>
                </p14:nvContentPartPr>
                <p14:xfrm>
                  <a:off x="2181914" y="3713254"/>
                  <a:ext cx="53280" cy="71280"/>
                </p14:xfrm>
              </p:contentPart>
            </mc:Choice>
            <mc:Fallback>
              <p:pic>
                <p:nvPicPr>
                  <p:cNvPr id="237" name="Ink 236">
                    <a:extLst>
                      <a:ext uri="{FF2B5EF4-FFF2-40B4-BE49-F238E27FC236}">
                        <a16:creationId xmlns:a16="http://schemas.microsoft.com/office/drawing/2014/main" id="{23FACB2C-A865-4ECE-AD8E-5C49B87CF4F4}"/>
                      </a:ext>
                    </a:extLst>
                  </p:cNvPr>
                  <p:cNvPicPr/>
                  <p:nvPr/>
                </p:nvPicPr>
                <p:blipFill>
                  <a:blip r:embed="rId44"/>
                  <a:stretch>
                    <a:fillRect/>
                  </a:stretch>
                </p:blipFill>
                <p:spPr>
                  <a:xfrm>
                    <a:off x="2174466" y="3705781"/>
                    <a:ext cx="67889" cy="8593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8" name="Ink 237">
                    <a:extLst>
                      <a:ext uri="{FF2B5EF4-FFF2-40B4-BE49-F238E27FC236}">
                        <a16:creationId xmlns:a16="http://schemas.microsoft.com/office/drawing/2014/main" id="{B55916D4-1BAB-4BD9-B3F4-287EED9E1939}"/>
                      </a:ext>
                    </a:extLst>
                  </p14:cNvPr>
                  <p14:cNvContentPartPr/>
                  <p14:nvPr/>
                </p14:nvContentPartPr>
                <p14:xfrm>
                  <a:off x="2290994" y="3653854"/>
                  <a:ext cx="115200" cy="116280"/>
                </p14:xfrm>
              </p:contentPart>
            </mc:Choice>
            <mc:Fallback>
              <p:pic>
                <p:nvPicPr>
                  <p:cNvPr id="238" name="Ink 237">
                    <a:extLst>
                      <a:ext uri="{FF2B5EF4-FFF2-40B4-BE49-F238E27FC236}">
                        <a16:creationId xmlns:a16="http://schemas.microsoft.com/office/drawing/2014/main" id="{B55916D4-1BAB-4BD9-B3F4-287EED9E1939}"/>
                      </a:ext>
                    </a:extLst>
                  </p:cNvPr>
                  <p:cNvPicPr/>
                  <p:nvPr/>
                </p:nvPicPr>
                <p:blipFill>
                  <a:blip r:embed="rId46"/>
                  <a:stretch>
                    <a:fillRect/>
                  </a:stretch>
                </p:blipFill>
                <p:spPr>
                  <a:xfrm>
                    <a:off x="2283506" y="3646352"/>
                    <a:ext cx="130176" cy="131284"/>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39" name="Ink 238">
                    <a:extLst>
                      <a:ext uri="{FF2B5EF4-FFF2-40B4-BE49-F238E27FC236}">
                        <a16:creationId xmlns:a16="http://schemas.microsoft.com/office/drawing/2014/main" id="{D29C85F8-C4AB-4635-B987-0FC9BAD59960}"/>
                      </a:ext>
                    </a:extLst>
                  </p14:cNvPr>
                  <p14:cNvContentPartPr/>
                  <p14:nvPr/>
                </p14:nvContentPartPr>
                <p14:xfrm>
                  <a:off x="2423114" y="3680854"/>
                  <a:ext cx="64800" cy="84960"/>
                </p14:xfrm>
              </p:contentPart>
            </mc:Choice>
            <mc:Fallback>
              <p:pic>
                <p:nvPicPr>
                  <p:cNvPr id="239" name="Ink 238">
                    <a:extLst>
                      <a:ext uri="{FF2B5EF4-FFF2-40B4-BE49-F238E27FC236}">
                        <a16:creationId xmlns:a16="http://schemas.microsoft.com/office/drawing/2014/main" id="{D29C85F8-C4AB-4635-B987-0FC9BAD59960}"/>
                      </a:ext>
                    </a:extLst>
                  </p:cNvPr>
                  <p:cNvPicPr/>
                  <p:nvPr/>
                </p:nvPicPr>
                <p:blipFill>
                  <a:blip r:embed="rId48"/>
                  <a:stretch>
                    <a:fillRect/>
                  </a:stretch>
                </p:blipFill>
                <p:spPr>
                  <a:xfrm>
                    <a:off x="2415626" y="3673366"/>
                    <a:ext cx="79776" cy="99936"/>
                  </a:xfrm>
                  <a:prstGeom prst="rect">
                    <a:avLst/>
                  </a:prstGeom>
                </p:spPr>
              </p:pic>
            </mc:Fallback>
          </mc:AlternateContent>
        </p:grpSp>
        <p:grpSp>
          <p:nvGrpSpPr>
            <p:cNvPr id="240" name="Group 239">
              <a:extLst>
                <a:ext uri="{FF2B5EF4-FFF2-40B4-BE49-F238E27FC236}">
                  <a16:creationId xmlns:a16="http://schemas.microsoft.com/office/drawing/2014/main" id="{34D3AE26-442A-4B3D-B843-94B5E85A73C9}"/>
                </a:ext>
              </a:extLst>
            </p:cNvPr>
            <p:cNvGrpSpPr/>
            <p:nvPr/>
          </p:nvGrpSpPr>
          <p:grpSpPr>
            <a:xfrm>
              <a:off x="2693834" y="3587254"/>
              <a:ext cx="1076040" cy="309240"/>
              <a:chOff x="2693834" y="3587254"/>
              <a:chExt cx="1076040" cy="309240"/>
            </a:xfrm>
          </p:grpSpPr>
          <mc:AlternateContent xmlns:mc="http://schemas.openxmlformats.org/markup-compatibility/2006">
            <mc:Choice xmlns:p14="http://schemas.microsoft.com/office/powerpoint/2010/main" Requires="p14">
              <p:contentPart p14:bwMode="auto" r:id="rId49">
                <p14:nvContentPartPr>
                  <p14:cNvPr id="241" name="Ink 240">
                    <a:extLst>
                      <a:ext uri="{FF2B5EF4-FFF2-40B4-BE49-F238E27FC236}">
                        <a16:creationId xmlns:a16="http://schemas.microsoft.com/office/drawing/2014/main" id="{BD8B5356-8C6D-49EA-A477-2DA1DB571F8F}"/>
                      </a:ext>
                    </a:extLst>
                  </p14:cNvPr>
                  <p14:cNvContentPartPr/>
                  <p14:nvPr/>
                </p14:nvContentPartPr>
                <p14:xfrm>
                  <a:off x="2693834" y="3709294"/>
                  <a:ext cx="79920" cy="65160"/>
                </p14:xfrm>
              </p:contentPart>
            </mc:Choice>
            <mc:Fallback>
              <p:pic>
                <p:nvPicPr>
                  <p:cNvPr id="241" name="Ink 240">
                    <a:extLst>
                      <a:ext uri="{FF2B5EF4-FFF2-40B4-BE49-F238E27FC236}">
                        <a16:creationId xmlns:a16="http://schemas.microsoft.com/office/drawing/2014/main" id="{BD8B5356-8C6D-49EA-A477-2DA1DB571F8F}"/>
                      </a:ext>
                    </a:extLst>
                  </p:cNvPr>
                  <p:cNvPicPr/>
                  <p:nvPr/>
                </p:nvPicPr>
                <p:blipFill>
                  <a:blip r:embed="rId50"/>
                  <a:stretch>
                    <a:fillRect/>
                  </a:stretch>
                </p:blipFill>
                <p:spPr>
                  <a:xfrm>
                    <a:off x="2686359" y="3701798"/>
                    <a:ext cx="94582" cy="80153"/>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42" name="Ink 241">
                    <a:extLst>
                      <a:ext uri="{FF2B5EF4-FFF2-40B4-BE49-F238E27FC236}">
                        <a16:creationId xmlns:a16="http://schemas.microsoft.com/office/drawing/2014/main" id="{8704FDAA-0168-4CBA-9BF2-D75B96BCE71E}"/>
                      </a:ext>
                    </a:extLst>
                  </p14:cNvPr>
                  <p14:cNvContentPartPr/>
                  <p14:nvPr/>
                </p14:nvContentPartPr>
                <p14:xfrm>
                  <a:off x="2814794" y="3685534"/>
                  <a:ext cx="60480" cy="95040"/>
                </p14:xfrm>
              </p:contentPart>
            </mc:Choice>
            <mc:Fallback>
              <p:pic>
                <p:nvPicPr>
                  <p:cNvPr id="242" name="Ink 241">
                    <a:extLst>
                      <a:ext uri="{FF2B5EF4-FFF2-40B4-BE49-F238E27FC236}">
                        <a16:creationId xmlns:a16="http://schemas.microsoft.com/office/drawing/2014/main" id="{8704FDAA-0168-4CBA-9BF2-D75B96BCE71E}"/>
                      </a:ext>
                    </a:extLst>
                  </p:cNvPr>
                  <p:cNvPicPr/>
                  <p:nvPr/>
                </p:nvPicPr>
                <p:blipFill>
                  <a:blip r:embed="rId52"/>
                  <a:stretch>
                    <a:fillRect/>
                  </a:stretch>
                </p:blipFill>
                <p:spPr>
                  <a:xfrm>
                    <a:off x="2807306" y="3678046"/>
                    <a:ext cx="75456" cy="110016"/>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43" name="Ink 242">
                    <a:extLst>
                      <a:ext uri="{FF2B5EF4-FFF2-40B4-BE49-F238E27FC236}">
                        <a16:creationId xmlns:a16="http://schemas.microsoft.com/office/drawing/2014/main" id="{A3295A99-2C7E-4FA8-A9EB-0646CA40E341}"/>
                      </a:ext>
                    </a:extLst>
                  </p14:cNvPr>
                  <p14:cNvContentPartPr/>
                  <p14:nvPr/>
                </p14:nvContentPartPr>
                <p14:xfrm>
                  <a:off x="2915954" y="3684454"/>
                  <a:ext cx="58320" cy="92880"/>
                </p14:xfrm>
              </p:contentPart>
            </mc:Choice>
            <mc:Fallback>
              <p:pic>
                <p:nvPicPr>
                  <p:cNvPr id="243" name="Ink 242">
                    <a:extLst>
                      <a:ext uri="{FF2B5EF4-FFF2-40B4-BE49-F238E27FC236}">
                        <a16:creationId xmlns:a16="http://schemas.microsoft.com/office/drawing/2014/main" id="{A3295A99-2C7E-4FA8-A9EB-0646CA40E341}"/>
                      </a:ext>
                    </a:extLst>
                  </p:cNvPr>
                  <p:cNvPicPr/>
                  <p:nvPr/>
                </p:nvPicPr>
                <p:blipFill>
                  <a:blip r:embed="rId54"/>
                  <a:stretch>
                    <a:fillRect/>
                  </a:stretch>
                </p:blipFill>
                <p:spPr>
                  <a:xfrm>
                    <a:off x="2908736" y="3676954"/>
                    <a:ext cx="73333" cy="107879"/>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44" name="Ink 243">
                    <a:extLst>
                      <a:ext uri="{FF2B5EF4-FFF2-40B4-BE49-F238E27FC236}">
                        <a16:creationId xmlns:a16="http://schemas.microsoft.com/office/drawing/2014/main" id="{65DE5F3A-EBBA-43A1-89FE-525A4590CD4E}"/>
                      </a:ext>
                    </a:extLst>
                  </p14:cNvPr>
                  <p14:cNvContentPartPr/>
                  <p14:nvPr/>
                </p14:nvContentPartPr>
                <p14:xfrm>
                  <a:off x="3018194" y="3652774"/>
                  <a:ext cx="24120" cy="103680"/>
                </p14:xfrm>
              </p:contentPart>
            </mc:Choice>
            <mc:Fallback>
              <p:pic>
                <p:nvPicPr>
                  <p:cNvPr id="244" name="Ink 243">
                    <a:extLst>
                      <a:ext uri="{FF2B5EF4-FFF2-40B4-BE49-F238E27FC236}">
                        <a16:creationId xmlns:a16="http://schemas.microsoft.com/office/drawing/2014/main" id="{65DE5F3A-EBBA-43A1-89FE-525A4590CD4E}"/>
                      </a:ext>
                    </a:extLst>
                  </p:cNvPr>
                  <p:cNvPicPr/>
                  <p:nvPr/>
                </p:nvPicPr>
                <p:blipFill>
                  <a:blip r:embed="rId56"/>
                  <a:stretch>
                    <a:fillRect/>
                  </a:stretch>
                </p:blipFill>
                <p:spPr>
                  <a:xfrm>
                    <a:off x="3010728" y="3645307"/>
                    <a:ext cx="39051"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5" name="Ink 244">
                    <a:extLst>
                      <a:ext uri="{FF2B5EF4-FFF2-40B4-BE49-F238E27FC236}">
                        <a16:creationId xmlns:a16="http://schemas.microsoft.com/office/drawing/2014/main" id="{B21845C6-2B4D-41C1-92F1-C565EDBBB46B}"/>
                      </a:ext>
                    </a:extLst>
                  </p14:cNvPr>
                  <p14:cNvContentPartPr/>
                  <p14:nvPr/>
                </p14:nvContentPartPr>
                <p14:xfrm>
                  <a:off x="3101354" y="3704614"/>
                  <a:ext cx="79560" cy="191880"/>
                </p14:xfrm>
              </p:contentPart>
            </mc:Choice>
            <mc:Fallback>
              <p:pic>
                <p:nvPicPr>
                  <p:cNvPr id="245" name="Ink 244">
                    <a:extLst>
                      <a:ext uri="{FF2B5EF4-FFF2-40B4-BE49-F238E27FC236}">
                        <a16:creationId xmlns:a16="http://schemas.microsoft.com/office/drawing/2014/main" id="{B21845C6-2B4D-41C1-92F1-C565EDBBB46B}"/>
                      </a:ext>
                    </a:extLst>
                  </p:cNvPr>
                  <p:cNvPicPr/>
                  <p:nvPr/>
                </p:nvPicPr>
                <p:blipFill>
                  <a:blip r:embed="rId58"/>
                  <a:stretch>
                    <a:fillRect/>
                  </a:stretch>
                </p:blipFill>
                <p:spPr>
                  <a:xfrm>
                    <a:off x="3093886" y="3697123"/>
                    <a:ext cx="94495" cy="206862"/>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6" name="Ink 245">
                    <a:extLst>
                      <a:ext uri="{FF2B5EF4-FFF2-40B4-BE49-F238E27FC236}">
                        <a16:creationId xmlns:a16="http://schemas.microsoft.com/office/drawing/2014/main" id="{8C9902F4-5226-447E-8793-E88B2C60FDC7}"/>
                      </a:ext>
                    </a:extLst>
                  </p14:cNvPr>
                  <p14:cNvContentPartPr/>
                  <p14:nvPr/>
                </p14:nvContentPartPr>
                <p14:xfrm>
                  <a:off x="3191354" y="3705334"/>
                  <a:ext cx="73800" cy="62280"/>
                </p14:xfrm>
              </p:contentPart>
            </mc:Choice>
            <mc:Fallback>
              <p:pic>
                <p:nvPicPr>
                  <p:cNvPr id="246" name="Ink 245">
                    <a:extLst>
                      <a:ext uri="{FF2B5EF4-FFF2-40B4-BE49-F238E27FC236}">
                        <a16:creationId xmlns:a16="http://schemas.microsoft.com/office/drawing/2014/main" id="{8C9902F4-5226-447E-8793-E88B2C60FDC7}"/>
                      </a:ext>
                    </a:extLst>
                  </p:cNvPr>
                  <p:cNvPicPr/>
                  <p:nvPr/>
                </p:nvPicPr>
                <p:blipFill>
                  <a:blip r:embed="rId60"/>
                  <a:stretch>
                    <a:fillRect/>
                  </a:stretch>
                </p:blipFill>
                <p:spPr>
                  <a:xfrm>
                    <a:off x="3183888" y="3697837"/>
                    <a:ext cx="88732" cy="77273"/>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47" name="Ink 246">
                    <a:extLst>
                      <a:ext uri="{FF2B5EF4-FFF2-40B4-BE49-F238E27FC236}">
                        <a16:creationId xmlns:a16="http://schemas.microsoft.com/office/drawing/2014/main" id="{A5AB7E34-13B8-4F60-A6BF-F1E45CDCEEC6}"/>
                      </a:ext>
                    </a:extLst>
                  </p14:cNvPr>
                  <p14:cNvContentPartPr/>
                  <p14:nvPr/>
                </p14:nvContentPartPr>
                <p14:xfrm>
                  <a:off x="3313034" y="3700654"/>
                  <a:ext cx="103680" cy="55080"/>
                </p14:xfrm>
              </p:contentPart>
            </mc:Choice>
            <mc:Fallback>
              <p:pic>
                <p:nvPicPr>
                  <p:cNvPr id="247" name="Ink 246">
                    <a:extLst>
                      <a:ext uri="{FF2B5EF4-FFF2-40B4-BE49-F238E27FC236}">
                        <a16:creationId xmlns:a16="http://schemas.microsoft.com/office/drawing/2014/main" id="{A5AB7E34-13B8-4F60-A6BF-F1E45CDCEEC6}"/>
                      </a:ext>
                    </a:extLst>
                  </p:cNvPr>
                  <p:cNvPicPr/>
                  <p:nvPr/>
                </p:nvPicPr>
                <p:blipFill>
                  <a:blip r:embed="rId62"/>
                  <a:stretch>
                    <a:fillRect/>
                  </a:stretch>
                </p:blipFill>
                <p:spPr>
                  <a:xfrm>
                    <a:off x="3305567" y="3693195"/>
                    <a:ext cx="118615" cy="69998"/>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48" name="Ink 247">
                    <a:extLst>
                      <a:ext uri="{FF2B5EF4-FFF2-40B4-BE49-F238E27FC236}">
                        <a16:creationId xmlns:a16="http://schemas.microsoft.com/office/drawing/2014/main" id="{18BB7496-EA91-469B-9396-0917D7542D52}"/>
                      </a:ext>
                    </a:extLst>
                  </p14:cNvPr>
                  <p14:cNvContentPartPr/>
                  <p14:nvPr/>
                </p14:nvContentPartPr>
                <p14:xfrm>
                  <a:off x="3440474" y="3684814"/>
                  <a:ext cx="81000" cy="65880"/>
                </p14:xfrm>
              </p:contentPart>
            </mc:Choice>
            <mc:Fallback>
              <p:pic>
                <p:nvPicPr>
                  <p:cNvPr id="248" name="Ink 247">
                    <a:extLst>
                      <a:ext uri="{FF2B5EF4-FFF2-40B4-BE49-F238E27FC236}">
                        <a16:creationId xmlns:a16="http://schemas.microsoft.com/office/drawing/2014/main" id="{18BB7496-EA91-469B-9396-0917D7542D52}"/>
                      </a:ext>
                    </a:extLst>
                  </p:cNvPr>
                  <p:cNvPicPr/>
                  <p:nvPr/>
                </p:nvPicPr>
                <p:blipFill>
                  <a:blip r:embed="rId64"/>
                  <a:stretch>
                    <a:fillRect/>
                  </a:stretch>
                </p:blipFill>
                <p:spPr>
                  <a:xfrm>
                    <a:off x="3432979" y="3677301"/>
                    <a:ext cx="95989" cy="80905"/>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49" name="Ink 248">
                    <a:extLst>
                      <a:ext uri="{FF2B5EF4-FFF2-40B4-BE49-F238E27FC236}">
                        <a16:creationId xmlns:a16="http://schemas.microsoft.com/office/drawing/2014/main" id="{0E2F7D91-CA1B-4A76-9AE3-2C1DD1ADE005}"/>
                      </a:ext>
                    </a:extLst>
                  </p14:cNvPr>
                  <p14:cNvContentPartPr/>
                  <p14:nvPr/>
                </p14:nvContentPartPr>
                <p14:xfrm>
                  <a:off x="3556754" y="3680134"/>
                  <a:ext cx="58680" cy="58320"/>
                </p14:xfrm>
              </p:contentPart>
            </mc:Choice>
            <mc:Fallback>
              <p:pic>
                <p:nvPicPr>
                  <p:cNvPr id="249" name="Ink 248">
                    <a:extLst>
                      <a:ext uri="{FF2B5EF4-FFF2-40B4-BE49-F238E27FC236}">
                        <a16:creationId xmlns:a16="http://schemas.microsoft.com/office/drawing/2014/main" id="{0E2F7D91-CA1B-4A76-9AE3-2C1DD1ADE005}"/>
                      </a:ext>
                    </a:extLst>
                  </p:cNvPr>
                  <p:cNvPicPr/>
                  <p:nvPr/>
                </p:nvPicPr>
                <p:blipFill>
                  <a:blip r:embed="rId66"/>
                  <a:stretch>
                    <a:fillRect/>
                  </a:stretch>
                </p:blipFill>
                <p:spPr>
                  <a:xfrm>
                    <a:off x="3549275" y="3672627"/>
                    <a:ext cx="73638" cy="73333"/>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50" name="Ink 249">
                    <a:extLst>
                      <a:ext uri="{FF2B5EF4-FFF2-40B4-BE49-F238E27FC236}">
                        <a16:creationId xmlns:a16="http://schemas.microsoft.com/office/drawing/2014/main" id="{1F923E66-1EF9-48D2-BBBE-D2F9DA6EB0CB}"/>
                      </a:ext>
                    </a:extLst>
                  </p14:cNvPr>
                  <p14:cNvContentPartPr/>
                  <p14:nvPr/>
                </p14:nvContentPartPr>
                <p14:xfrm>
                  <a:off x="3662594" y="3587254"/>
                  <a:ext cx="9720" cy="137520"/>
                </p14:xfrm>
              </p:contentPart>
            </mc:Choice>
            <mc:Fallback>
              <p:pic>
                <p:nvPicPr>
                  <p:cNvPr id="250" name="Ink 249">
                    <a:extLst>
                      <a:ext uri="{FF2B5EF4-FFF2-40B4-BE49-F238E27FC236}">
                        <a16:creationId xmlns:a16="http://schemas.microsoft.com/office/drawing/2014/main" id="{1F923E66-1EF9-48D2-BBBE-D2F9DA6EB0CB}"/>
                      </a:ext>
                    </a:extLst>
                  </p:cNvPr>
                  <p:cNvPicPr/>
                  <p:nvPr/>
                </p:nvPicPr>
                <p:blipFill>
                  <a:blip r:embed="rId68"/>
                  <a:stretch>
                    <a:fillRect/>
                  </a:stretch>
                </p:blipFill>
                <p:spPr>
                  <a:xfrm>
                    <a:off x="3655161" y="3579774"/>
                    <a:ext cx="24586" cy="152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51" name="Ink 250">
                    <a:extLst>
                      <a:ext uri="{FF2B5EF4-FFF2-40B4-BE49-F238E27FC236}">
                        <a16:creationId xmlns:a16="http://schemas.microsoft.com/office/drawing/2014/main" id="{71A0F2DA-671B-4EE5-81C3-ACF1AFF7C3EB}"/>
                      </a:ext>
                    </a:extLst>
                  </p14:cNvPr>
                  <p14:cNvContentPartPr/>
                  <p14:nvPr/>
                </p14:nvContentPartPr>
                <p14:xfrm>
                  <a:off x="3633794" y="3661414"/>
                  <a:ext cx="61200" cy="6120"/>
                </p14:xfrm>
              </p:contentPart>
            </mc:Choice>
            <mc:Fallback>
              <p:pic>
                <p:nvPicPr>
                  <p:cNvPr id="251" name="Ink 250">
                    <a:extLst>
                      <a:ext uri="{FF2B5EF4-FFF2-40B4-BE49-F238E27FC236}">
                        <a16:creationId xmlns:a16="http://schemas.microsoft.com/office/drawing/2014/main" id="{71A0F2DA-671B-4EE5-81C3-ACF1AFF7C3EB}"/>
                      </a:ext>
                    </a:extLst>
                  </p:cNvPr>
                  <p:cNvPicPr/>
                  <p:nvPr/>
                </p:nvPicPr>
                <p:blipFill>
                  <a:blip r:embed="rId70"/>
                  <a:stretch>
                    <a:fillRect/>
                  </a:stretch>
                </p:blipFill>
                <p:spPr>
                  <a:xfrm>
                    <a:off x="3626324" y="3653837"/>
                    <a:ext cx="76141" cy="21274"/>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52" name="Ink 251">
                    <a:extLst>
                      <a:ext uri="{FF2B5EF4-FFF2-40B4-BE49-F238E27FC236}">
                        <a16:creationId xmlns:a16="http://schemas.microsoft.com/office/drawing/2014/main" id="{22C3753C-2E46-4634-844D-33775562D686}"/>
                      </a:ext>
                    </a:extLst>
                  </p14:cNvPr>
                  <p14:cNvContentPartPr/>
                  <p14:nvPr/>
                </p14:nvContentPartPr>
                <p14:xfrm>
                  <a:off x="3717314" y="3657814"/>
                  <a:ext cx="52560" cy="70200"/>
                </p14:xfrm>
              </p:contentPart>
            </mc:Choice>
            <mc:Fallback>
              <p:pic>
                <p:nvPicPr>
                  <p:cNvPr id="252" name="Ink 251">
                    <a:extLst>
                      <a:ext uri="{FF2B5EF4-FFF2-40B4-BE49-F238E27FC236}">
                        <a16:creationId xmlns:a16="http://schemas.microsoft.com/office/drawing/2014/main" id="{22C3753C-2E46-4634-844D-33775562D686}"/>
                      </a:ext>
                    </a:extLst>
                  </p:cNvPr>
                  <p:cNvPicPr/>
                  <p:nvPr/>
                </p:nvPicPr>
                <p:blipFill>
                  <a:blip r:embed="rId72"/>
                  <a:stretch>
                    <a:fillRect/>
                  </a:stretch>
                </p:blipFill>
                <p:spPr>
                  <a:xfrm>
                    <a:off x="3709805" y="3650303"/>
                    <a:ext cx="67577" cy="85222"/>
                  </a:xfrm>
                  <a:prstGeom prst="rect">
                    <a:avLst/>
                  </a:prstGeom>
                </p:spPr>
              </p:pic>
            </mc:Fallback>
          </mc:AlternateContent>
        </p:grpSp>
        <p:grpSp>
          <p:nvGrpSpPr>
            <p:cNvPr id="253" name="Group 252">
              <a:extLst>
                <a:ext uri="{FF2B5EF4-FFF2-40B4-BE49-F238E27FC236}">
                  <a16:creationId xmlns:a16="http://schemas.microsoft.com/office/drawing/2014/main" id="{F231739E-8C9A-4FD9-A11E-1D2969C1C356}"/>
                </a:ext>
              </a:extLst>
            </p:cNvPr>
            <p:cNvGrpSpPr/>
            <p:nvPr/>
          </p:nvGrpSpPr>
          <p:grpSpPr>
            <a:xfrm>
              <a:off x="4065434" y="3567454"/>
              <a:ext cx="571320" cy="252720"/>
              <a:chOff x="4065434" y="3567454"/>
              <a:chExt cx="571320" cy="252720"/>
            </a:xfrm>
          </p:grpSpPr>
          <mc:AlternateContent xmlns:mc="http://schemas.openxmlformats.org/markup-compatibility/2006">
            <mc:Choice xmlns:p14="http://schemas.microsoft.com/office/powerpoint/2010/main" Requires="p14">
              <p:contentPart p14:bwMode="auto" r:id="rId73">
                <p14:nvContentPartPr>
                  <p14:cNvPr id="254" name="Ink 253">
                    <a:extLst>
                      <a:ext uri="{FF2B5EF4-FFF2-40B4-BE49-F238E27FC236}">
                        <a16:creationId xmlns:a16="http://schemas.microsoft.com/office/drawing/2014/main" id="{FCF88787-6E02-493E-9C03-10986E3C3B3E}"/>
                      </a:ext>
                    </a:extLst>
                  </p14:cNvPr>
                  <p14:cNvContentPartPr/>
                  <p14:nvPr/>
                </p14:nvContentPartPr>
                <p14:xfrm>
                  <a:off x="4065434" y="3649534"/>
                  <a:ext cx="56160" cy="72000"/>
                </p14:xfrm>
              </p:contentPart>
            </mc:Choice>
            <mc:Fallback>
              <p:pic>
                <p:nvPicPr>
                  <p:cNvPr id="254" name="Ink 253">
                    <a:extLst>
                      <a:ext uri="{FF2B5EF4-FFF2-40B4-BE49-F238E27FC236}">
                        <a16:creationId xmlns:a16="http://schemas.microsoft.com/office/drawing/2014/main" id="{FCF88787-6E02-493E-9C03-10986E3C3B3E}"/>
                      </a:ext>
                    </a:extLst>
                  </p:cNvPr>
                  <p:cNvPicPr/>
                  <p:nvPr/>
                </p:nvPicPr>
                <p:blipFill>
                  <a:blip r:embed="rId74"/>
                  <a:stretch>
                    <a:fillRect/>
                  </a:stretch>
                </p:blipFill>
                <p:spPr>
                  <a:xfrm>
                    <a:off x="4057946" y="3642046"/>
                    <a:ext cx="71136" cy="86976"/>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55" name="Ink 254">
                    <a:extLst>
                      <a:ext uri="{FF2B5EF4-FFF2-40B4-BE49-F238E27FC236}">
                        <a16:creationId xmlns:a16="http://schemas.microsoft.com/office/drawing/2014/main" id="{6EF078C9-42E7-4145-BFE7-3D7D02CBF5EB}"/>
                      </a:ext>
                    </a:extLst>
                  </p14:cNvPr>
                  <p14:cNvContentPartPr/>
                  <p14:nvPr/>
                </p14:nvContentPartPr>
                <p14:xfrm>
                  <a:off x="4127714" y="3669334"/>
                  <a:ext cx="68040" cy="61920"/>
                </p14:xfrm>
              </p:contentPart>
            </mc:Choice>
            <mc:Fallback>
              <p:pic>
                <p:nvPicPr>
                  <p:cNvPr id="255" name="Ink 254">
                    <a:extLst>
                      <a:ext uri="{FF2B5EF4-FFF2-40B4-BE49-F238E27FC236}">
                        <a16:creationId xmlns:a16="http://schemas.microsoft.com/office/drawing/2014/main" id="{6EF078C9-42E7-4145-BFE7-3D7D02CBF5EB}"/>
                      </a:ext>
                    </a:extLst>
                  </p:cNvPr>
                  <p:cNvPicPr/>
                  <p:nvPr/>
                </p:nvPicPr>
                <p:blipFill>
                  <a:blip r:embed="rId76"/>
                  <a:stretch>
                    <a:fillRect/>
                  </a:stretch>
                </p:blipFill>
                <p:spPr>
                  <a:xfrm>
                    <a:off x="4120250" y="3661846"/>
                    <a:ext cx="82969" cy="76896"/>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56" name="Ink 255">
                    <a:extLst>
                      <a:ext uri="{FF2B5EF4-FFF2-40B4-BE49-F238E27FC236}">
                        <a16:creationId xmlns:a16="http://schemas.microsoft.com/office/drawing/2014/main" id="{26AEBE4A-7C0F-4442-9609-3ECC108B0328}"/>
                      </a:ext>
                    </a:extLst>
                  </p14:cNvPr>
                  <p14:cNvContentPartPr/>
                  <p14:nvPr/>
                </p14:nvContentPartPr>
                <p14:xfrm>
                  <a:off x="4242914" y="3584374"/>
                  <a:ext cx="12960" cy="145080"/>
                </p14:xfrm>
              </p:contentPart>
            </mc:Choice>
            <mc:Fallback>
              <p:pic>
                <p:nvPicPr>
                  <p:cNvPr id="256" name="Ink 255">
                    <a:extLst>
                      <a:ext uri="{FF2B5EF4-FFF2-40B4-BE49-F238E27FC236}">
                        <a16:creationId xmlns:a16="http://schemas.microsoft.com/office/drawing/2014/main" id="{26AEBE4A-7C0F-4442-9609-3ECC108B0328}"/>
                      </a:ext>
                    </a:extLst>
                  </p:cNvPr>
                  <p:cNvPicPr/>
                  <p:nvPr/>
                </p:nvPicPr>
                <p:blipFill>
                  <a:blip r:embed="rId78"/>
                  <a:stretch>
                    <a:fillRect/>
                  </a:stretch>
                </p:blipFill>
                <p:spPr>
                  <a:xfrm>
                    <a:off x="4235256" y="3576905"/>
                    <a:ext cx="28276" cy="159732"/>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57" name="Ink 256">
                    <a:extLst>
                      <a:ext uri="{FF2B5EF4-FFF2-40B4-BE49-F238E27FC236}">
                        <a16:creationId xmlns:a16="http://schemas.microsoft.com/office/drawing/2014/main" id="{1D41D151-8B4D-4FDF-A3E6-1E9D09E9ACF8}"/>
                      </a:ext>
                    </a:extLst>
                  </p14:cNvPr>
                  <p14:cNvContentPartPr/>
                  <p14:nvPr/>
                </p14:nvContentPartPr>
                <p14:xfrm>
                  <a:off x="4198994" y="3636574"/>
                  <a:ext cx="87480" cy="10800"/>
                </p14:xfrm>
              </p:contentPart>
            </mc:Choice>
            <mc:Fallback>
              <p:pic>
                <p:nvPicPr>
                  <p:cNvPr id="257" name="Ink 256">
                    <a:extLst>
                      <a:ext uri="{FF2B5EF4-FFF2-40B4-BE49-F238E27FC236}">
                        <a16:creationId xmlns:a16="http://schemas.microsoft.com/office/drawing/2014/main" id="{1D41D151-8B4D-4FDF-A3E6-1E9D09E9ACF8}"/>
                      </a:ext>
                    </a:extLst>
                  </p:cNvPr>
                  <p:cNvPicPr/>
                  <p:nvPr/>
                </p:nvPicPr>
                <p:blipFill>
                  <a:blip r:embed="rId80"/>
                  <a:stretch>
                    <a:fillRect/>
                  </a:stretch>
                </p:blipFill>
                <p:spPr>
                  <a:xfrm>
                    <a:off x="4191512" y="3628985"/>
                    <a:ext cx="102444" cy="25978"/>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58" name="Ink 257">
                    <a:extLst>
                      <a:ext uri="{FF2B5EF4-FFF2-40B4-BE49-F238E27FC236}">
                        <a16:creationId xmlns:a16="http://schemas.microsoft.com/office/drawing/2014/main" id="{DEC74C5F-03AD-44C1-AB60-DCFCF51416C7}"/>
                      </a:ext>
                    </a:extLst>
                  </p14:cNvPr>
                  <p14:cNvContentPartPr/>
                  <p14:nvPr/>
                </p14:nvContentPartPr>
                <p14:xfrm>
                  <a:off x="4320314" y="3617494"/>
                  <a:ext cx="15120" cy="103680"/>
                </p14:xfrm>
              </p:contentPart>
            </mc:Choice>
            <mc:Fallback>
              <p:pic>
                <p:nvPicPr>
                  <p:cNvPr id="258" name="Ink 257">
                    <a:extLst>
                      <a:ext uri="{FF2B5EF4-FFF2-40B4-BE49-F238E27FC236}">
                        <a16:creationId xmlns:a16="http://schemas.microsoft.com/office/drawing/2014/main" id="{DEC74C5F-03AD-44C1-AB60-DCFCF51416C7}"/>
                      </a:ext>
                    </a:extLst>
                  </p:cNvPr>
                  <p:cNvPicPr/>
                  <p:nvPr/>
                </p:nvPicPr>
                <p:blipFill>
                  <a:blip r:embed="rId82"/>
                  <a:stretch>
                    <a:fillRect/>
                  </a:stretch>
                </p:blipFill>
                <p:spPr>
                  <a:xfrm>
                    <a:off x="4312754" y="3610027"/>
                    <a:ext cx="30240"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59" name="Ink 258">
                    <a:extLst>
                      <a:ext uri="{FF2B5EF4-FFF2-40B4-BE49-F238E27FC236}">
                        <a16:creationId xmlns:a16="http://schemas.microsoft.com/office/drawing/2014/main" id="{897DEC27-10A4-4200-96D3-016F63E58C1F}"/>
                      </a:ext>
                    </a:extLst>
                  </p14:cNvPr>
                  <p14:cNvContentPartPr/>
                  <p14:nvPr/>
                </p14:nvContentPartPr>
                <p14:xfrm>
                  <a:off x="4363874" y="3653134"/>
                  <a:ext cx="59760" cy="75960"/>
                </p14:xfrm>
              </p:contentPart>
            </mc:Choice>
            <mc:Fallback>
              <p:pic>
                <p:nvPicPr>
                  <p:cNvPr id="259" name="Ink 258">
                    <a:extLst>
                      <a:ext uri="{FF2B5EF4-FFF2-40B4-BE49-F238E27FC236}">
                        <a16:creationId xmlns:a16="http://schemas.microsoft.com/office/drawing/2014/main" id="{897DEC27-10A4-4200-96D3-016F63E58C1F}"/>
                      </a:ext>
                    </a:extLst>
                  </p:cNvPr>
                  <p:cNvPicPr/>
                  <p:nvPr/>
                </p:nvPicPr>
                <p:blipFill>
                  <a:blip r:embed="rId84"/>
                  <a:stretch>
                    <a:fillRect/>
                  </a:stretch>
                </p:blipFill>
                <p:spPr>
                  <a:xfrm>
                    <a:off x="4356404" y="3645625"/>
                    <a:ext cx="74413" cy="90979"/>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60" name="Ink 259">
                    <a:extLst>
                      <a:ext uri="{FF2B5EF4-FFF2-40B4-BE49-F238E27FC236}">
                        <a16:creationId xmlns:a16="http://schemas.microsoft.com/office/drawing/2014/main" id="{72A43CE4-6C2B-4764-94CF-FFDA6F118DB1}"/>
                      </a:ext>
                    </a:extLst>
                  </p14:cNvPr>
                  <p14:cNvContentPartPr/>
                  <p14:nvPr/>
                </p14:nvContentPartPr>
                <p14:xfrm>
                  <a:off x="4494554" y="3567454"/>
                  <a:ext cx="56880" cy="152280"/>
                </p14:xfrm>
              </p:contentPart>
            </mc:Choice>
            <mc:Fallback>
              <p:pic>
                <p:nvPicPr>
                  <p:cNvPr id="260" name="Ink 259">
                    <a:extLst>
                      <a:ext uri="{FF2B5EF4-FFF2-40B4-BE49-F238E27FC236}">
                        <a16:creationId xmlns:a16="http://schemas.microsoft.com/office/drawing/2014/main" id="{72A43CE4-6C2B-4764-94CF-FFDA6F118DB1}"/>
                      </a:ext>
                    </a:extLst>
                  </p:cNvPr>
                  <p:cNvPicPr/>
                  <p:nvPr/>
                </p:nvPicPr>
                <p:blipFill>
                  <a:blip r:embed="rId86"/>
                  <a:stretch>
                    <a:fillRect/>
                  </a:stretch>
                </p:blipFill>
                <p:spPr>
                  <a:xfrm>
                    <a:off x="4487047" y="3559970"/>
                    <a:ext cx="71894" cy="16724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61" name="Ink 260">
                    <a:extLst>
                      <a:ext uri="{FF2B5EF4-FFF2-40B4-BE49-F238E27FC236}">
                        <a16:creationId xmlns:a16="http://schemas.microsoft.com/office/drawing/2014/main" id="{5ABBA8DD-BD74-4B48-B91B-CAC72A6F0177}"/>
                      </a:ext>
                    </a:extLst>
                  </p14:cNvPr>
                  <p14:cNvContentPartPr/>
                  <p14:nvPr/>
                </p14:nvContentPartPr>
                <p14:xfrm>
                  <a:off x="4444874" y="3666814"/>
                  <a:ext cx="76320" cy="9720"/>
                </p14:xfrm>
              </p:contentPart>
            </mc:Choice>
            <mc:Fallback>
              <p:pic>
                <p:nvPicPr>
                  <p:cNvPr id="261" name="Ink 260">
                    <a:extLst>
                      <a:ext uri="{FF2B5EF4-FFF2-40B4-BE49-F238E27FC236}">
                        <a16:creationId xmlns:a16="http://schemas.microsoft.com/office/drawing/2014/main" id="{5ABBA8DD-BD74-4B48-B91B-CAC72A6F0177}"/>
                      </a:ext>
                    </a:extLst>
                  </p:cNvPr>
                  <p:cNvPicPr/>
                  <p:nvPr/>
                </p:nvPicPr>
                <p:blipFill>
                  <a:blip r:embed="rId88"/>
                  <a:stretch>
                    <a:fillRect/>
                  </a:stretch>
                </p:blipFill>
                <p:spPr>
                  <a:xfrm>
                    <a:off x="4437386" y="3659156"/>
                    <a:ext cx="91296" cy="2503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62" name="Ink 261">
                    <a:extLst>
                      <a:ext uri="{FF2B5EF4-FFF2-40B4-BE49-F238E27FC236}">
                        <a16:creationId xmlns:a16="http://schemas.microsoft.com/office/drawing/2014/main" id="{88A2F8B3-E006-4B7B-B50C-F6D3FD65EA63}"/>
                      </a:ext>
                    </a:extLst>
                  </p14:cNvPr>
                  <p14:cNvContentPartPr/>
                  <p14:nvPr/>
                </p14:nvContentPartPr>
                <p14:xfrm>
                  <a:off x="4579154" y="3672214"/>
                  <a:ext cx="57600" cy="147960"/>
                </p14:xfrm>
              </p:contentPart>
            </mc:Choice>
            <mc:Fallback>
              <p:pic>
                <p:nvPicPr>
                  <p:cNvPr id="262" name="Ink 261">
                    <a:extLst>
                      <a:ext uri="{FF2B5EF4-FFF2-40B4-BE49-F238E27FC236}">
                        <a16:creationId xmlns:a16="http://schemas.microsoft.com/office/drawing/2014/main" id="{88A2F8B3-E006-4B7B-B50C-F6D3FD65EA63}"/>
                      </a:ext>
                    </a:extLst>
                  </p:cNvPr>
                  <p:cNvPicPr/>
                  <p:nvPr/>
                </p:nvPicPr>
                <p:blipFill>
                  <a:blip r:embed="rId90"/>
                  <a:stretch>
                    <a:fillRect/>
                  </a:stretch>
                </p:blipFill>
                <p:spPr>
                  <a:xfrm>
                    <a:off x="4571666" y="3664730"/>
                    <a:ext cx="72288" cy="162929"/>
                  </a:xfrm>
                  <a:prstGeom prst="rect">
                    <a:avLst/>
                  </a:prstGeom>
                </p:spPr>
              </p:pic>
            </mc:Fallback>
          </mc:AlternateContent>
        </p:grpSp>
        <p:grpSp>
          <p:nvGrpSpPr>
            <p:cNvPr id="263" name="Group 262">
              <a:extLst>
                <a:ext uri="{FF2B5EF4-FFF2-40B4-BE49-F238E27FC236}">
                  <a16:creationId xmlns:a16="http://schemas.microsoft.com/office/drawing/2014/main" id="{8CCBE434-FF76-4036-ABCC-BD813AD16E03}"/>
                </a:ext>
              </a:extLst>
            </p:cNvPr>
            <p:cNvGrpSpPr/>
            <p:nvPr/>
          </p:nvGrpSpPr>
          <p:grpSpPr>
            <a:xfrm>
              <a:off x="4854554" y="3570334"/>
              <a:ext cx="255960" cy="157320"/>
              <a:chOff x="4854554" y="3570334"/>
              <a:chExt cx="255960" cy="157320"/>
            </a:xfrm>
          </p:grpSpPr>
          <mc:AlternateContent xmlns:mc="http://schemas.openxmlformats.org/markup-compatibility/2006">
            <mc:Choice xmlns:p14="http://schemas.microsoft.com/office/powerpoint/2010/main" Requires="p14">
              <p:contentPart p14:bwMode="auto" r:id="rId91">
                <p14:nvContentPartPr>
                  <p14:cNvPr id="264" name="Ink 263">
                    <a:extLst>
                      <a:ext uri="{FF2B5EF4-FFF2-40B4-BE49-F238E27FC236}">
                        <a16:creationId xmlns:a16="http://schemas.microsoft.com/office/drawing/2014/main" id="{094D2A4D-F11B-412D-867E-5CD2AE03E350}"/>
                      </a:ext>
                    </a:extLst>
                  </p14:cNvPr>
                  <p14:cNvContentPartPr/>
                  <p14:nvPr/>
                </p14:nvContentPartPr>
                <p14:xfrm>
                  <a:off x="4882274" y="3570334"/>
                  <a:ext cx="42480" cy="157320"/>
                </p14:xfrm>
              </p:contentPart>
            </mc:Choice>
            <mc:Fallback>
              <p:pic>
                <p:nvPicPr>
                  <p:cNvPr id="264" name="Ink 263">
                    <a:extLst>
                      <a:ext uri="{FF2B5EF4-FFF2-40B4-BE49-F238E27FC236}">
                        <a16:creationId xmlns:a16="http://schemas.microsoft.com/office/drawing/2014/main" id="{094D2A4D-F11B-412D-867E-5CD2AE03E350}"/>
                      </a:ext>
                    </a:extLst>
                  </p:cNvPr>
                  <p:cNvPicPr/>
                  <p:nvPr/>
                </p:nvPicPr>
                <p:blipFill>
                  <a:blip r:embed="rId92"/>
                  <a:stretch>
                    <a:fillRect/>
                  </a:stretch>
                </p:blipFill>
                <p:spPr>
                  <a:xfrm>
                    <a:off x="4874811" y="3562843"/>
                    <a:ext cx="57405" cy="172303"/>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65" name="Ink 264">
                    <a:extLst>
                      <a:ext uri="{FF2B5EF4-FFF2-40B4-BE49-F238E27FC236}">
                        <a16:creationId xmlns:a16="http://schemas.microsoft.com/office/drawing/2014/main" id="{3C716C09-A150-42FA-96C4-7CF6FE070DA6}"/>
                      </a:ext>
                    </a:extLst>
                  </p14:cNvPr>
                  <p14:cNvContentPartPr/>
                  <p14:nvPr/>
                </p14:nvContentPartPr>
                <p14:xfrm>
                  <a:off x="4854554" y="3590494"/>
                  <a:ext cx="178560" cy="115200"/>
                </p14:xfrm>
              </p:contentPart>
            </mc:Choice>
            <mc:Fallback>
              <p:pic>
                <p:nvPicPr>
                  <p:cNvPr id="265" name="Ink 264">
                    <a:extLst>
                      <a:ext uri="{FF2B5EF4-FFF2-40B4-BE49-F238E27FC236}">
                        <a16:creationId xmlns:a16="http://schemas.microsoft.com/office/drawing/2014/main" id="{3C716C09-A150-42FA-96C4-7CF6FE070DA6}"/>
                      </a:ext>
                    </a:extLst>
                  </p:cNvPr>
                  <p:cNvPicPr/>
                  <p:nvPr/>
                </p:nvPicPr>
                <p:blipFill>
                  <a:blip r:embed="rId94"/>
                  <a:stretch>
                    <a:fillRect/>
                  </a:stretch>
                </p:blipFill>
                <p:spPr>
                  <a:xfrm>
                    <a:off x="4847078" y="3583006"/>
                    <a:ext cx="193512" cy="130176"/>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66" name="Ink 265">
                    <a:extLst>
                      <a:ext uri="{FF2B5EF4-FFF2-40B4-BE49-F238E27FC236}">
                        <a16:creationId xmlns:a16="http://schemas.microsoft.com/office/drawing/2014/main" id="{73E6C479-5842-409F-9BFB-07DB1E568193}"/>
                      </a:ext>
                    </a:extLst>
                  </p14:cNvPr>
                  <p14:cNvContentPartPr/>
                  <p14:nvPr/>
                </p14:nvContentPartPr>
                <p14:xfrm>
                  <a:off x="5056154" y="3634774"/>
                  <a:ext cx="54360" cy="80640"/>
                </p14:xfrm>
              </p:contentPart>
            </mc:Choice>
            <mc:Fallback>
              <p:pic>
                <p:nvPicPr>
                  <p:cNvPr id="266" name="Ink 265">
                    <a:extLst>
                      <a:ext uri="{FF2B5EF4-FFF2-40B4-BE49-F238E27FC236}">
                        <a16:creationId xmlns:a16="http://schemas.microsoft.com/office/drawing/2014/main" id="{73E6C479-5842-409F-9BFB-07DB1E568193}"/>
                      </a:ext>
                    </a:extLst>
                  </p:cNvPr>
                  <p:cNvPicPr/>
                  <p:nvPr/>
                </p:nvPicPr>
                <p:blipFill>
                  <a:blip r:embed="rId96"/>
                  <a:stretch>
                    <a:fillRect/>
                  </a:stretch>
                </p:blipFill>
                <p:spPr>
                  <a:xfrm>
                    <a:off x="5048964" y="3627313"/>
                    <a:ext cx="69316" cy="95563"/>
                  </a:xfrm>
                  <a:prstGeom prst="rect">
                    <a:avLst/>
                  </a:prstGeom>
                </p:spPr>
              </p:pic>
            </mc:Fallback>
          </mc:AlternateContent>
        </p:grpSp>
        <p:grpSp>
          <p:nvGrpSpPr>
            <p:cNvPr id="289" name="Group 288">
              <a:extLst>
                <a:ext uri="{FF2B5EF4-FFF2-40B4-BE49-F238E27FC236}">
                  <a16:creationId xmlns:a16="http://schemas.microsoft.com/office/drawing/2014/main" id="{806841E1-0624-4642-B3A0-B78265B0C224}"/>
                </a:ext>
              </a:extLst>
            </p:cNvPr>
            <p:cNvGrpSpPr/>
            <p:nvPr/>
          </p:nvGrpSpPr>
          <p:grpSpPr>
            <a:xfrm>
              <a:off x="5357114" y="3589774"/>
              <a:ext cx="370080" cy="132120"/>
              <a:chOff x="5357114" y="3589774"/>
              <a:chExt cx="370080" cy="132120"/>
            </a:xfrm>
          </p:grpSpPr>
          <mc:AlternateContent xmlns:mc="http://schemas.openxmlformats.org/markup-compatibility/2006">
            <mc:Choice xmlns:p14="http://schemas.microsoft.com/office/powerpoint/2010/main" Requires="p14">
              <p:contentPart p14:bwMode="auto" r:id="rId97">
                <p14:nvContentPartPr>
                  <p14:cNvPr id="290" name="Ink 289">
                    <a:extLst>
                      <a:ext uri="{FF2B5EF4-FFF2-40B4-BE49-F238E27FC236}">
                        <a16:creationId xmlns:a16="http://schemas.microsoft.com/office/drawing/2014/main" id="{E2763F69-0D0B-4C29-858F-D8C4FE223E7A}"/>
                      </a:ext>
                    </a:extLst>
                  </p14:cNvPr>
                  <p14:cNvContentPartPr/>
                  <p14:nvPr/>
                </p14:nvContentPartPr>
                <p14:xfrm>
                  <a:off x="5357114" y="3625414"/>
                  <a:ext cx="66960" cy="80280"/>
                </p14:xfrm>
              </p:contentPart>
            </mc:Choice>
            <mc:Fallback>
              <p:pic>
                <p:nvPicPr>
                  <p:cNvPr id="290" name="Ink 289">
                    <a:extLst>
                      <a:ext uri="{FF2B5EF4-FFF2-40B4-BE49-F238E27FC236}">
                        <a16:creationId xmlns:a16="http://schemas.microsoft.com/office/drawing/2014/main" id="{E2763F69-0D0B-4C29-858F-D8C4FE223E7A}"/>
                      </a:ext>
                    </a:extLst>
                  </p:cNvPr>
                  <p:cNvPicPr/>
                  <p:nvPr/>
                </p:nvPicPr>
                <p:blipFill>
                  <a:blip r:embed="rId98"/>
                  <a:stretch>
                    <a:fillRect/>
                  </a:stretch>
                </p:blipFill>
                <p:spPr>
                  <a:xfrm>
                    <a:off x="5349642" y="3617933"/>
                    <a:ext cx="81616" cy="95243"/>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23" name="Ink 322">
                    <a:extLst>
                      <a:ext uri="{FF2B5EF4-FFF2-40B4-BE49-F238E27FC236}">
                        <a16:creationId xmlns:a16="http://schemas.microsoft.com/office/drawing/2014/main" id="{96DE4989-1220-4F35-BDD1-AE839BC16AB5}"/>
                      </a:ext>
                    </a:extLst>
                  </p14:cNvPr>
                  <p14:cNvContentPartPr/>
                  <p14:nvPr/>
                </p14:nvContentPartPr>
                <p14:xfrm>
                  <a:off x="5459354" y="3650974"/>
                  <a:ext cx="70560" cy="70920"/>
                </p14:xfrm>
              </p:contentPart>
            </mc:Choice>
            <mc:Fallback>
              <p:pic>
                <p:nvPicPr>
                  <p:cNvPr id="323" name="Ink 322">
                    <a:extLst>
                      <a:ext uri="{FF2B5EF4-FFF2-40B4-BE49-F238E27FC236}">
                        <a16:creationId xmlns:a16="http://schemas.microsoft.com/office/drawing/2014/main" id="{96DE4989-1220-4F35-BDD1-AE839BC16AB5}"/>
                      </a:ext>
                    </a:extLst>
                  </p:cNvPr>
                  <p:cNvPicPr/>
                  <p:nvPr/>
                </p:nvPicPr>
                <p:blipFill>
                  <a:blip r:embed="rId100"/>
                  <a:stretch>
                    <a:fillRect/>
                  </a:stretch>
                </p:blipFill>
                <p:spPr>
                  <a:xfrm>
                    <a:off x="5451896" y="3643796"/>
                    <a:ext cx="85475" cy="8585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31" name="Ink 330">
                    <a:extLst>
                      <a:ext uri="{FF2B5EF4-FFF2-40B4-BE49-F238E27FC236}">
                        <a16:creationId xmlns:a16="http://schemas.microsoft.com/office/drawing/2014/main" id="{1FC75C24-31A9-4691-8AA5-0C8EF309DA0E}"/>
                      </a:ext>
                    </a:extLst>
                  </p14:cNvPr>
                  <p14:cNvContentPartPr/>
                  <p14:nvPr/>
                </p14:nvContentPartPr>
                <p14:xfrm>
                  <a:off x="5587154" y="3589774"/>
                  <a:ext cx="12240" cy="107640"/>
                </p14:xfrm>
              </p:contentPart>
            </mc:Choice>
            <mc:Fallback>
              <p:pic>
                <p:nvPicPr>
                  <p:cNvPr id="331" name="Ink 330">
                    <a:extLst>
                      <a:ext uri="{FF2B5EF4-FFF2-40B4-BE49-F238E27FC236}">
                        <a16:creationId xmlns:a16="http://schemas.microsoft.com/office/drawing/2014/main" id="{1FC75C24-31A9-4691-8AA5-0C8EF309DA0E}"/>
                      </a:ext>
                    </a:extLst>
                  </p:cNvPr>
                  <p:cNvPicPr/>
                  <p:nvPr/>
                </p:nvPicPr>
                <p:blipFill>
                  <a:blip r:embed="rId102"/>
                  <a:stretch>
                    <a:fillRect/>
                  </a:stretch>
                </p:blipFill>
                <p:spPr>
                  <a:xfrm>
                    <a:off x="5579753" y="3582291"/>
                    <a:ext cx="27042" cy="122606"/>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67" name="Ink 366">
                    <a:extLst>
                      <a:ext uri="{FF2B5EF4-FFF2-40B4-BE49-F238E27FC236}">
                        <a16:creationId xmlns:a16="http://schemas.microsoft.com/office/drawing/2014/main" id="{5E88A643-9EBE-43C3-854E-8CAD47FA0C84}"/>
                      </a:ext>
                    </a:extLst>
                  </p14:cNvPr>
                  <p14:cNvContentPartPr/>
                  <p14:nvPr/>
                </p14:nvContentPartPr>
                <p14:xfrm>
                  <a:off x="5637914" y="3629374"/>
                  <a:ext cx="89280" cy="85320"/>
                </p14:xfrm>
              </p:contentPart>
            </mc:Choice>
            <mc:Fallback>
              <p:pic>
                <p:nvPicPr>
                  <p:cNvPr id="367" name="Ink 366">
                    <a:extLst>
                      <a:ext uri="{FF2B5EF4-FFF2-40B4-BE49-F238E27FC236}">
                        <a16:creationId xmlns:a16="http://schemas.microsoft.com/office/drawing/2014/main" id="{5E88A643-9EBE-43C3-854E-8CAD47FA0C84}"/>
                      </a:ext>
                    </a:extLst>
                  </p:cNvPr>
                  <p:cNvPicPr/>
                  <p:nvPr/>
                </p:nvPicPr>
                <p:blipFill>
                  <a:blip r:embed="rId104"/>
                  <a:stretch>
                    <a:fillRect/>
                  </a:stretch>
                </p:blipFill>
                <p:spPr>
                  <a:xfrm>
                    <a:off x="5630426" y="3621880"/>
                    <a:ext cx="104256" cy="100309"/>
                  </a:xfrm>
                  <a:prstGeom prst="rect">
                    <a:avLst/>
                  </a:prstGeom>
                </p:spPr>
              </p:pic>
            </mc:Fallback>
          </mc:AlternateContent>
        </p:grpSp>
      </p:grpSp>
      <p:grpSp>
        <p:nvGrpSpPr>
          <p:cNvPr id="368" name="Group 367">
            <a:extLst>
              <a:ext uri="{FF2B5EF4-FFF2-40B4-BE49-F238E27FC236}">
                <a16:creationId xmlns:a16="http://schemas.microsoft.com/office/drawing/2014/main" id="{819A4813-3CD6-410E-9D92-30717824F2F4}"/>
              </a:ext>
            </a:extLst>
          </p:cNvPr>
          <p:cNvGrpSpPr/>
          <p:nvPr/>
        </p:nvGrpSpPr>
        <p:grpSpPr>
          <a:xfrm>
            <a:off x="2510561" y="2538142"/>
            <a:ext cx="4039873" cy="1274967"/>
            <a:chOff x="1692272" y="2706213"/>
            <a:chExt cx="2642792" cy="834054"/>
          </a:xfrm>
        </p:grpSpPr>
        <p:grpSp>
          <p:nvGrpSpPr>
            <p:cNvPr id="369" name="Group 368">
              <a:extLst>
                <a:ext uri="{FF2B5EF4-FFF2-40B4-BE49-F238E27FC236}">
                  <a16:creationId xmlns:a16="http://schemas.microsoft.com/office/drawing/2014/main" id="{955B6C07-E287-4D74-BBF3-E7688442607F}"/>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05">
                <p14:nvContentPartPr>
                  <p14:cNvPr id="402" name="Ink 401">
                    <a:extLst>
                      <a:ext uri="{FF2B5EF4-FFF2-40B4-BE49-F238E27FC236}">
                        <a16:creationId xmlns:a16="http://schemas.microsoft.com/office/drawing/2014/main" id="{7AD4D8AD-92BF-4AC6-B598-1AE56BC7E8C3}"/>
                      </a:ext>
                    </a:extLst>
                  </p14:cNvPr>
                  <p14:cNvContentPartPr/>
                  <p14:nvPr/>
                </p14:nvContentPartPr>
                <p14:xfrm>
                  <a:off x="1275420" y="2528640"/>
                  <a:ext cx="6120" cy="78480"/>
                </p14:xfrm>
              </p:contentPart>
            </mc:Choice>
            <mc:Fallback>
              <p:pic>
                <p:nvPicPr>
                  <p:cNvPr id="402" name="Ink 401">
                    <a:extLst>
                      <a:ext uri="{FF2B5EF4-FFF2-40B4-BE49-F238E27FC236}">
                        <a16:creationId xmlns:a16="http://schemas.microsoft.com/office/drawing/2014/main" id="{7AD4D8AD-92BF-4AC6-B598-1AE56BC7E8C3}"/>
                      </a:ext>
                    </a:extLst>
                  </p:cNvPr>
                  <p:cNvPicPr/>
                  <p:nvPr/>
                </p:nvPicPr>
                <p:blipFill>
                  <a:blip r:embed="rId106"/>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03" name="Ink 402">
                    <a:extLst>
                      <a:ext uri="{FF2B5EF4-FFF2-40B4-BE49-F238E27FC236}">
                        <a16:creationId xmlns:a16="http://schemas.microsoft.com/office/drawing/2014/main" id="{9DBF285F-E7FA-4EF0-BAD6-F953E2F99894}"/>
                      </a:ext>
                    </a:extLst>
                  </p14:cNvPr>
                  <p14:cNvContentPartPr/>
                  <p14:nvPr/>
                </p14:nvContentPartPr>
                <p14:xfrm>
                  <a:off x="1273620" y="2507400"/>
                  <a:ext cx="60480" cy="47160"/>
                </p14:xfrm>
              </p:contentPart>
            </mc:Choice>
            <mc:Fallback>
              <p:pic>
                <p:nvPicPr>
                  <p:cNvPr id="403" name="Ink 402">
                    <a:extLst>
                      <a:ext uri="{FF2B5EF4-FFF2-40B4-BE49-F238E27FC236}">
                        <a16:creationId xmlns:a16="http://schemas.microsoft.com/office/drawing/2014/main" id="{9DBF285F-E7FA-4EF0-BAD6-F953E2F99894}"/>
                      </a:ext>
                    </a:extLst>
                  </p:cNvPr>
                  <p:cNvPicPr/>
                  <p:nvPr/>
                </p:nvPicPr>
                <p:blipFill>
                  <a:blip r:embed="rId108"/>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04" name="Ink 403">
                    <a:extLst>
                      <a:ext uri="{FF2B5EF4-FFF2-40B4-BE49-F238E27FC236}">
                        <a16:creationId xmlns:a16="http://schemas.microsoft.com/office/drawing/2014/main" id="{EB6F45F9-EA05-414C-8ED5-A498B9557C16}"/>
                      </a:ext>
                    </a:extLst>
                  </p14:cNvPr>
                  <p14:cNvContentPartPr/>
                  <p14:nvPr/>
                </p14:nvContentPartPr>
                <p14:xfrm>
                  <a:off x="1372980" y="2474640"/>
                  <a:ext cx="43920" cy="106920"/>
                </p14:xfrm>
              </p:contentPart>
            </mc:Choice>
            <mc:Fallback>
              <p:pic>
                <p:nvPicPr>
                  <p:cNvPr id="404" name="Ink 403">
                    <a:extLst>
                      <a:ext uri="{FF2B5EF4-FFF2-40B4-BE49-F238E27FC236}">
                        <a16:creationId xmlns:a16="http://schemas.microsoft.com/office/drawing/2014/main" id="{EB6F45F9-EA05-414C-8ED5-A498B9557C16}"/>
                      </a:ext>
                    </a:extLst>
                  </p:cNvPr>
                  <p:cNvPicPr/>
                  <p:nvPr/>
                </p:nvPicPr>
                <p:blipFill>
                  <a:blip r:embed="rId110"/>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05" name="Ink 404">
                    <a:extLst>
                      <a:ext uri="{FF2B5EF4-FFF2-40B4-BE49-F238E27FC236}">
                        <a16:creationId xmlns:a16="http://schemas.microsoft.com/office/drawing/2014/main" id="{63C7FE1D-99B9-4B48-B845-3FD1FA06541C}"/>
                      </a:ext>
                    </a:extLst>
                  </p14:cNvPr>
                  <p14:cNvContentPartPr/>
                  <p14:nvPr/>
                </p14:nvContentPartPr>
                <p14:xfrm>
                  <a:off x="1433100" y="2500560"/>
                  <a:ext cx="47160" cy="48600"/>
                </p14:xfrm>
              </p:contentPart>
            </mc:Choice>
            <mc:Fallback>
              <p:pic>
                <p:nvPicPr>
                  <p:cNvPr id="405" name="Ink 404">
                    <a:extLst>
                      <a:ext uri="{FF2B5EF4-FFF2-40B4-BE49-F238E27FC236}">
                        <a16:creationId xmlns:a16="http://schemas.microsoft.com/office/drawing/2014/main" id="{63C7FE1D-99B9-4B48-B845-3FD1FA06541C}"/>
                      </a:ext>
                    </a:extLst>
                  </p:cNvPr>
                  <p:cNvPicPr/>
                  <p:nvPr/>
                </p:nvPicPr>
                <p:blipFill>
                  <a:blip r:embed="rId112"/>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06" name="Ink 405">
                    <a:extLst>
                      <a:ext uri="{FF2B5EF4-FFF2-40B4-BE49-F238E27FC236}">
                        <a16:creationId xmlns:a16="http://schemas.microsoft.com/office/drawing/2014/main" id="{328D1CF4-6CF8-4A6D-A38B-A72BB0DDB7E9}"/>
                      </a:ext>
                    </a:extLst>
                  </p14:cNvPr>
                  <p14:cNvContentPartPr/>
                  <p14:nvPr/>
                </p14:nvContentPartPr>
                <p14:xfrm>
                  <a:off x="1481700" y="2494440"/>
                  <a:ext cx="24120" cy="59040"/>
                </p14:xfrm>
              </p:contentPart>
            </mc:Choice>
            <mc:Fallback>
              <p:pic>
                <p:nvPicPr>
                  <p:cNvPr id="406" name="Ink 405">
                    <a:extLst>
                      <a:ext uri="{FF2B5EF4-FFF2-40B4-BE49-F238E27FC236}">
                        <a16:creationId xmlns:a16="http://schemas.microsoft.com/office/drawing/2014/main" id="{328D1CF4-6CF8-4A6D-A38B-A72BB0DDB7E9}"/>
                      </a:ext>
                    </a:extLst>
                  </p:cNvPr>
                  <p:cNvPicPr/>
                  <p:nvPr/>
                </p:nvPicPr>
                <p:blipFill>
                  <a:blip r:embed="rId114"/>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07" name="Ink 406">
                    <a:extLst>
                      <a:ext uri="{FF2B5EF4-FFF2-40B4-BE49-F238E27FC236}">
                        <a16:creationId xmlns:a16="http://schemas.microsoft.com/office/drawing/2014/main" id="{E6FF7F0C-A805-4021-8B47-3F91D70E6AE2}"/>
                      </a:ext>
                    </a:extLst>
                  </p14:cNvPr>
                  <p14:cNvContentPartPr/>
                  <p14:nvPr/>
                </p14:nvContentPartPr>
                <p14:xfrm>
                  <a:off x="1536060" y="2503080"/>
                  <a:ext cx="34920" cy="64440"/>
                </p14:xfrm>
              </p:contentPart>
            </mc:Choice>
            <mc:Fallback>
              <p:pic>
                <p:nvPicPr>
                  <p:cNvPr id="407" name="Ink 406">
                    <a:extLst>
                      <a:ext uri="{FF2B5EF4-FFF2-40B4-BE49-F238E27FC236}">
                        <a16:creationId xmlns:a16="http://schemas.microsoft.com/office/drawing/2014/main" id="{E6FF7F0C-A805-4021-8B47-3F91D70E6AE2}"/>
                      </a:ext>
                    </a:extLst>
                  </p:cNvPr>
                  <p:cNvPicPr/>
                  <p:nvPr/>
                </p:nvPicPr>
                <p:blipFill>
                  <a:blip r:embed="rId116"/>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08" name="Ink 407">
                    <a:extLst>
                      <a:ext uri="{FF2B5EF4-FFF2-40B4-BE49-F238E27FC236}">
                        <a16:creationId xmlns:a16="http://schemas.microsoft.com/office/drawing/2014/main" id="{4C56D3A9-134B-42C3-B80D-6B4719B3FE38}"/>
                      </a:ext>
                    </a:extLst>
                  </p14:cNvPr>
                  <p14:cNvContentPartPr/>
                  <p14:nvPr/>
                </p14:nvContentPartPr>
                <p14:xfrm>
                  <a:off x="1574580" y="2458440"/>
                  <a:ext cx="40680" cy="123120"/>
                </p14:xfrm>
              </p:contentPart>
            </mc:Choice>
            <mc:Fallback>
              <p:pic>
                <p:nvPicPr>
                  <p:cNvPr id="408" name="Ink 407">
                    <a:extLst>
                      <a:ext uri="{FF2B5EF4-FFF2-40B4-BE49-F238E27FC236}">
                        <a16:creationId xmlns:a16="http://schemas.microsoft.com/office/drawing/2014/main" id="{4C56D3A9-134B-42C3-B80D-6B4719B3FE38}"/>
                      </a:ext>
                    </a:extLst>
                  </p:cNvPr>
                  <p:cNvPicPr/>
                  <p:nvPr/>
                </p:nvPicPr>
                <p:blipFill>
                  <a:blip r:embed="rId118"/>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09" name="Ink 408">
                    <a:extLst>
                      <a:ext uri="{FF2B5EF4-FFF2-40B4-BE49-F238E27FC236}">
                        <a16:creationId xmlns:a16="http://schemas.microsoft.com/office/drawing/2014/main" id="{7EA4DE3F-C200-4642-9E3A-9AE2FF1F8AF6}"/>
                      </a:ext>
                    </a:extLst>
                  </p14:cNvPr>
                  <p14:cNvContentPartPr/>
                  <p14:nvPr/>
                </p14:nvContentPartPr>
                <p14:xfrm>
                  <a:off x="1664940" y="2499480"/>
                  <a:ext cx="58680" cy="7200"/>
                </p14:xfrm>
              </p:contentPart>
            </mc:Choice>
            <mc:Fallback>
              <p:pic>
                <p:nvPicPr>
                  <p:cNvPr id="409" name="Ink 408">
                    <a:extLst>
                      <a:ext uri="{FF2B5EF4-FFF2-40B4-BE49-F238E27FC236}">
                        <a16:creationId xmlns:a16="http://schemas.microsoft.com/office/drawing/2014/main" id="{7EA4DE3F-C200-4642-9E3A-9AE2FF1F8AF6}"/>
                      </a:ext>
                    </a:extLst>
                  </p:cNvPr>
                  <p:cNvPicPr/>
                  <p:nvPr/>
                </p:nvPicPr>
                <p:blipFill>
                  <a:blip r:embed="rId120"/>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10" name="Ink 409">
                    <a:extLst>
                      <a:ext uri="{FF2B5EF4-FFF2-40B4-BE49-F238E27FC236}">
                        <a16:creationId xmlns:a16="http://schemas.microsoft.com/office/drawing/2014/main" id="{2794C5FB-0BD8-414C-8AAA-F1095182134B}"/>
                      </a:ext>
                    </a:extLst>
                  </p14:cNvPr>
                  <p14:cNvContentPartPr/>
                  <p14:nvPr/>
                </p14:nvContentPartPr>
                <p14:xfrm>
                  <a:off x="1679700" y="2522160"/>
                  <a:ext cx="54360" cy="4320"/>
                </p14:xfrm>
              </p:contentPart>
            </mc:Choice>
            <mc:Fallback>
              <p:pic>
                <p:nvPicPr>
                  <p:cNvPr id="410" name="Ink 409">
                    <a:extLst>
                      <a:ext uri="{FF2B5EF4-FFF2-40B4-BE49-F238E27FC236}">
                        <a16:creationId xmlns:a16="http://schemas.microsoft.com/office/drawing/2014/main" id="{2794C5FB-0BD8-414C-8AAA-F1095182134B}"/>
                      </a:ext>
                    </a:extLst>
                  </p:cNvPr>
                  <p:cNvPicPr/>
                  <p:nvPr/>
                </p:nvPicPr>
                <p:blipFill>
                  <a:blip r:embed="rId122"/>
                  <a:stretch>
                    <a:fillRect/>
                  </a:stretch>
                </p:blipFill>
                <p:spPr>
                  <a:xfrm>
                    <a:off x="1675199" y="2517480"/>
                    <a:ext cx="63362" cy="13680"/>
                  </a:xfrm>
                  <a:prstGeom prst="rect">
                    <a:avLst/>
                  </a:prstGeom>
                </p:spPr>
              </p:pic>
            </mc:Fallback>
          </mc:AlternateContent>
        </p:grpSp>
        <p:grpSp>
          <p:nvGrpSpPr>
            <p:cNvPr id="370" name="Group 369">
              <a:extLst>
                <a:ext uri="{FF2B5EF4-FFF2-40B4-BE49-F238E27FC236}">
                  <a16:creationId xmlns:a16="http://schemas.microsoft.com/office/drawing/2014/main" id="{FB84BFFE-63AA-48AE-9737-D23C5D710935}"/>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23">
                <p14:nvContentPartPr>
                  <p14:cNvPr id="394" name="Ink 393">
                    <a:extLst>
                      <a:ext uri="{FF2B5EF4-FFF2-40B4-BE49-F238E27FC236}">
                        <a16:creationId xmlns:a16="http://schemas.microsoft.com/office/drawing/2014/main" id="{552E7832-B215-4897-875D-D59EA6CA90D9}"/>
                      </a:ext>
                    </a:extLst>
                  </p14:cNvPr>
                  <p14:cNvContentPartPr/>
                  <p14:nvPr/>
                </p14:nvContentPartPr>
                <p14:xfrm>
                  <a:off x="2216814" y="2497070"/>
                  <a:ext cx="85320" cy="12412"/>
                </p14:xfrm>
              </p:contentPart>
            </mc:Choice>
            <mc:Fallback>
              <p:pic>
                <p:nvPicPr>
                  <p:cNvPr id="394" name="Ink 393">
                    <a:extLst>
                      <a:ext uri="{FF2B5EF4-FFF2-40B4-BE49-F238E27FC236}">
                        <a16:creationId xmlns:a16="http://schemas.microsoft.com/office/drawing/2014/main" id="{552E7832-B215-4897-875D-D59EA6CA90D9}"/>
                      </a:ext>
                    </a:extLst>
                  </p:cNvPr>
                  <p:cNvPicPr/>
                  <p:nvPr/>
                </p:nvPicPr>
                <p:blipFill>
                  <a:blip r:embed="rId124"/>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95" name="Ink 394">
                    <a:extLst>
                      <a:ext uri="{FF2B5EF4-FFF2-40B4-BE49-F238E27FC236}">
                        <a16:creationId xmlns:a16="http://schemas.microsoft.com/office/drawing/2014/main" id="{30A3A39F-BC70-494C-A942-71112731404B}"/>
                      </a:ext>
                    </a:extLst>
                  </p14:cNvPr>
                  <p14:cNvContentPartPr/>
                  <p14:nvPr/>
                </p14:nvContentPartPr>
                <p14:xfrm>
                  <a:off x="2395734" y="2414324"/>
                  <a:ext cx="77040" cy="117348"/>
                </p14:xfrm>
              </p:contentPart>
            </mc:Choice>
            <mc:Fallback>
              <p:pic>
                <p:nvPicPr>
                  <p:cNvPr id="395" name="Ink 394">
                    <a:extLst>
                      <a:ext uri="{FF2B5EF4-FFF2-40B4-BE49-F238E27FC236}">
                        <a16:creationId xmlns:a16="http://schemas.microsoft.com/office/drawing/2014/main" id="{30A3A39F-BC70-494C-A942-71112731404B}"/>
                      </a:ext>
                    </a:extLst>
                  </p:cNvPr>
                  <p:cNvPicPr/>
                  <p:nvPr/>
                </p:nvPicPr>
                <p:blipFill>
                  <a:blip r:embed="rId126"/>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96" name="Ink 395">
                    <a:extLst>
                      <a:ext uri="{FF2B5EF4-FFF2-40B4-BE49-F238E27FC236}">
                        <a16:creationId xmlns:a16="http://schemas.microsoft.com/office/drawing/2014/main" id="{AC5A423F-0B97-44D0-BF82-644A9D19F615}"/>
                      </a:ext>
                    </a:extLst>
                  </p14:cNvPr>
                  <p14:cNvContentPartPr/>
                  <p14:nvPr/>
                </p14:nvContentPartPr>
                <p14:xfrm>
                  <a:off x="2364414" y="2490300"/>
                  <a:ext cx="64440" cy="14669"/>
                </p14:xfrm>
              </p:contentPart>
            </mc:Choice>
            <mc:Fallback>
              <p:pic>
                <p:nvPicPr>
                  <p:cNvPr id="396" name="Ink 395">
                    <a:extLst>
                      <a:ext uri="{FF2B5EF4-FFF2-40B4-BE49-F238E27FC236}">
                        <a16:creationId xmlns:a16="http://schemas.microsoft.com/office/drawing/2014/main" id="{AC5A423F-0B97-44D0-BF82-644A9D19F615}"/>
                      </a:ext>
                    </a:extLst>
                  </p:cNvPr>
                  <p:cNvPicPr/>
                  <p:nvPr/>
                </p:nvPicPr>
                <p:blipFill>
                  <a:blip r:embed="rId128"/>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7" name="Ink 396">
                    <a:extLst>
                      <a:ext uri="{FF2B5EF4-FFF2-40B4-BE49-F238E27FC236}">
                        <a16:creationId xmlns:a16="http://schemas.microsoft.com/office/drawing/2014/main" id="{BC884C89-656A-406E-AB59-D01D20AE4734}"/>
                      </a:ext>
                    </a:extLst>
                  </p14:cNvPr>
                  <p14:cNvContentPartPr/>
                  <p14:nvPr/>
                </p14:nvContentPartPr>
                <p14:xfrm>
                  <a:off x="2502654" y="2397023"/>
                  <a:ext cx="52920" cy="142548"/>
                </p14:xfrm>
              </p:contentPart>
            </mc:Choice>
            <mc:Fallback>
              <p:pic>
                <p:nvPicPr>
                  <p:cNvPr id="397" name="Ink 396">
                    <a:extLst>
                      <a:ext uri="{FF2B5EF4-FFF2-40B4-BE49-F238E27FC236}">
                        <a16:creationId xmlns:a16="http://schemas.microsoft.com/office/drawing/2014/main" id="{BC884C89-656A-406E-AB59-D01D20AE4734}"/>
                      </a:ext>
                    </a:extLst>
                  </p:cNvPr>
                  <p:cNvPicPr/>
                  <p:nvPr/>
                </p:nvPicPr>
                <p:blipFill>
                  <a:blip r:embed="rId130"/>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98" name="Ink 397">
                    <a:extLst>
                      <a:ext uri="{FF2B5EF4-FFF2-40B4-BE49-F238E27FC236}">
                        <a16:creationId xmlns:a16="http://schemas.microsoft.com/office/drawing/2014/main" id="{70D3EFD1-0651-476F-B4FF-95CB2C86311B}"/>
                      </a:ext>
                    </a:extLst>
                  </p14:cNvPr>
                  <p14:cNvContentPartPr/>
                  <p14:nvPr/>
                </p14:nvContentPartPr>
                <p14:xfrm>
                  <a:off x="2548734" y="2457578"/>
                  <a:ext cx="86760" cy="75223"/>
                </p14:xfrm>
              </p:contentPart>
            </mc:Choice>
            <mc:Fallback>
              <p:pic>
                <p:nvPicPr>
                  <p:cNvPr id="398" name="Ink 397">
                    <a:extLst>
                      <a:ext uri="{FF2B5EF4-FFF2-40B4-BE49-F238E27FC236}">
                        <a16:creationId xmlns:a16="http://schemas.microsoft.com/office/drawing/2014/main" id="{70D3EFD1-0651-476F-B4FF-95CB2C86311B}"/>
                      </a:ext>
                    </a:extLst>
                  </p:cNvPr>
                  <p:cNvPicPr/>
                  <p:nvPr/>
                </p:nvPicPr>
                <p:blipFill>
                  <a:blip r:embed="rId132"/>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99" name="Ink 398">
                    <a:extLst>
                      <a:ext uri="{FF2B5EF4-FFF2-40B4-BE49-F238E27FC236}">
                        <a16:creationId xmlns:a16="http://schemas.microsoft.com/office/drawing/2014/main" id="{61DB8F77-2077-41C3-8508-09025133578A}"/>
                      </a:ext>
                    </a:extLst>
                  </p14:cNvPr>
                  <p14:cNvContentPartPr/>
                  <p14:nvPr/>
                </p14:nvContentPartPr>
                <p14:xfrm>
                  <a:off x="2676174" y="2401536"/>
                  <a:ext cx="33840" cy="159474"/>
                </p14:xfrm>
              </p:contentPart>
            </mc:Choice>
            <mc:Fallback>
              <p:pic>
                <p:nvPicPr>
                  <p:cNvPr id="399" name="Ink 398">
                    <a:extLst>
                      <a:ext uri="{FF2B5EF4-FFF2-40B4-BE49-F238E27FC236}">
                        <a16:creationId xmlns:a16="http://schemas.microsoft.com/office/drawing/2014/main" id="{61DB8F77-2077-41C3-8508-09025133578A}"/>
                      </a:ext>
                    </a:extLst>
                  </p:cNvPr>
                  <p:cNvPicPr/>
                  <p:nvPr/>
                </p:nvPicPr>
                <p:blipFill>
                  <a:blip r:embed="rId134"/>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0" name="Ink 399">
                    <a:extLst>
                      <a:ext uri="{FF2B5EF4-FFF2-40B4-BE49-F238E27FC236}">
                        <a16:creationId xmlns:a16="http://schemas.microsoft.com/office/drawing/2014/main" id="{AE1EBAE7-011E-4143-AB9F-87AF1CD1F9DF}"/>
                      </a:ext>
                    </a:extLst>
                  </p14:cNvPr>
                  <p14:cNvContentPartPr/>
                  <p14:nvPr/>
                </p14:nvContentPartPr>
                <p14:xfrm>
                  <a:off x="2652826" y="2523966"/>
                  <a:ext cx="29880" cy="32040"/>
                </p14:xfrm>
              </p:contentPart>
            </mc:Choice>
            <mc:Fallback>
              <p:pic>
                <p:nvPicPr>
                  <p:cNvPr id="400" name="Ink 399">
                    <a:extLst>
                      <a:ext uri="{FF2B5EF4-FFF2-40B4-BE49-F238E27FC236}">
                        <a16:creationId xmlns:a16="http://schemas.microsoft.com/office/drawing/2014/main" id="{AE1EBAE7-011E-4143-AB9F-87AF1CD1F9DF}"/>
                      </a:ext>
                    </a:extLst>
                  </p:cNvPr>
                  <p:cNvPicPr/>
                  <p:nvPr/>
                </p:nvPicPr>
                <p:blipFill>
                  <a:blip r:embed="rId136"/>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01" name="Ink 400">
                    <a:extLst>
                      <a:ext uri="{FF2B5EF4-FFF2-40B4-BE49-F238E27FC236}">
                        <a16:creationId xmlns:a16="http://schemas.microsoft.com/office/drawing/2014/main" id="{0B798FAF-AAE6-4DAC-91AC-5A61C035FEAF}"/>
                      </a:ext>
                    </a:extLst>
                  </p14:cNvPr>
                  <p14:cNvContentPartPr/>
                  <p14:nvPr/>
                </p14:nvContentPartPr>
                <p14:xfrm>
                  <a:off x="2657866" y="2490126"/>
                  <a:ext cx="6840" cy="3960"/>
                </p14:xfrm>
              </p:contentPart>
            </mc:Choice>
            <mc:Fallback>
              <p:pic>
                <p:nvPicPr>
                  <p:cNvPr id="401" name="Ink 400">
                    <a:extLst>
                      <a:ext uri="{FF2B5EF4-FFF2-40B4-BE49-F238E27FC236}">
                        <a16:creationId xmlns:a16="http://schemas.microsoft.com/office/drawing/2014/main" id="{0B798FAF-AAE6-4DAC-91AC-5A61C035FEAF}"/>
                      </a:ext>
                    </a:extLst>
                  </p:cNvPr>
                  <p:cNvPicPr/>
                  <p:nvPr/>
                </p:nvPicPr>
                <p:blipFill>
                  <a:blip r:embed="rId138"/>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371" name="Ink 370">
                  <a:extLst>
                    <a:ext uri="{FF2B5EF4-FFF2-40B4-BE49-F238E27FC236}">
                      <a16:creationId xmlns:a16="http://schemas.microsoft.com/office/drawing/2014/main" id="{97CDF7F3-0EB2-48DC-B62B-438D70FB235C}"/>
                    </a:ext>
                  </a:extLst>
                </p14:cNvPr>
                <p14:cNvContentPartPr/>
                <p14:nvPr/>
              </p14:nvContentPartPr>
              <p14:xfrm>
                <a:off x="2932646" y="2976059"/>
                <a:ext cx="1402418" cy="78076"/>
              </p14:xfrm>
            </p:contentPart>
          </mc:Choice>
          <mc:Fallback>
            <p:pic>
              <p:nvPicPr>
                <p:cNvPr id="371" name="Ink 370">
                  <a:extLst>
                    <a:ext uri="{FF2B5EF4-FFF2-40B4-BE49-F238E27FC236}">
                      <a16:creationId xmlns:a16="http://schemas.microsoft.com/office/drawing/2014/main" id="{97CDF7F3-0EB2-48DC-B62B-438D70FB235C}"/>
                    </a:ext>
                  </a:extLst>
                </p:cNvPr>
                <p:cNvPicPr/>
                <p:nvPr/>
              </p:nvPicPr>
              <p:blipFill>
                <a:blip r:embed="rId140"/>
                <a:stretch>
                  <a:fillRect/>
                </a:stretch>
              </p:blipFill>
              <p:spPr>
                <a:xfrm>
                  <a:off x="2926522" y="2969926"/>
                  <a:ext cx="1414666" cy="90342"/>
                </a:xfrm>
                <a:prstGeom prst="rect">
                  <a:avLst/>
                </a:prstGeom>
              </p:spPr>
            </p:pic>
          </mc:Fallback>
        </mc:AlternateContent>
        <p:grpSp>
          <p:nvGrpSpPr>
            <p:cNvPr id="372" name="Group 371">
              <a:extLst>
                <a:ext uri="{FF2B5EF4-FFF2-40B4-BE49-F238E27FC236}">
                  <a16:creationId xmlns:a16="http://schemas.microsoft.com/office/drawing/2014/main" id="{B5BBD02D-CA51-4455-A7BF-544A79F32FFD}"/>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41">
                <p14:nvContentPartPr>
                  <p14:cNvPr id="391" name="Ink 390">
                    <a:extLst>
                      <a:ext uri="{FF2B5EF4-FFF2-40B4-BE49-F238E27FC236}">
                        <a16:creationId xmlns:a16="http://schemas.microsoft.com/office/drawing/2014/main" id="{372F6F25-A5D5-4B52-9E16-95228C382265}"/>
                      </a:ext>
                    </a:extLst>
                  </p14:cNvPr>
                  <p14:cNvContentPartPr/>
                  <p14:nvPr/>
                </p14:nvContentPartPr>
                <p14:xfrm>
                  <a:off x="2042580" y="2731656"/>
                  <a:ext cx="18360" cy="110880"/>
                </p14:xfrm>
              </p:contentPart>
            </mc:Choice>
            <mc:Fallback>
              <p:pic>
                <p:nvPicPr>
                  <p:cNvPr id="391" name="Ink 390">
                    <a:extLst>
                      <a:ext uri="{FF2B5EF4-FFF2-40B4-BE49-F238E27FC236}">
                        <a16:creationId xmlns:a16="http://schemas.microsoft.com/office/drawing/2014/main" id="{372F6F25-A5D5-4B52-9E16-95228C382265}"/>
                      </a:ext>
                    </a:extLst>
                  </p:cNvPr>
                  <p:cNvPicPr/>
                  <p:nvPr/>
                </p:nvPicPr>
                <p:blipFill>
                  <a:blip r:embed="rId142"/>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92" name="Ink 391">
                    <a:extLst>
                      <a:ext uri="{FF2B5EF4-FFF2-40B4-BE49-F238E27FC236}">
                        <a16:creationId xmlns:a16="http://schemas.microsoft.com/office/drawing/2014/main" id="{A0AC24D1-9CAF-413F-B3B7-40302733DDED}"/>
                      </a:ext>
                    </a:extLst>
                  </p14:cNvPr>
                  <p14:cNvContentPartPr/>
                  <p14:nvPr/>
                </p14:nvContentPartPr>
                <p14:xfrm>
                  <a:off x="2055540" y="2720856"/>
                  <a:ext cx="121320" cy="13320"/>
                </p14:xfrm>
              </p:contentPart>
            </mc:Choice>
            <mc:Fallback>
              <p:pic>
                <p:nvPicPr>
                  <p:cNvPr id="392" name="Ink 391">
                    <a:extLst>
                      <a:ext uri="{FF2B5EF4-FFF2-40B4-BE49-F238E27FC236}">
                        <a16:creationId xmlns:a16="http://schemas.microsoft.com/office/drawing/2014/main" id="{A0AC24D1-9CAF-413F-B3B7-40302733DDED}"/>
                      </a:ext>
                    </a:extLst>
                  </p:cNvPr>
                  <p:cNvPicPr/>
                  <p:nvPr/>
                </p:nvPicPr>
                <p:blipFill>
                  <a:blip r:embed="rId144"/>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93" name="Ink 392">
                    <a:extLst>
                      <a:ext uri="{FF2B5EF4-FFF2-40B4-BE49-F238E27FC236}">
                        <a16:creationId xmlns:a16="http://schemas.microsoft.com/office/drawing/2014/main" id="{993C1F37-2F18-437D-8481-1F42094F5A49}"/>
                      </a:ext>
                    </a:extLst>
                  </p14:cNvPr>
                  <p14:cNvContentPartPr/>
                  <p14:nvPr/>
                </p14:nvContentPartPr>
                <p14:xfrm>
                  <a:off x="2165700" y="2725536"/>
                  <a:ext cx="14400" cy="106200"/>
                </p14:xfrm>
              </p:contentPart>
            </mc:Choice>
            <mc:Fallback>
              <p:pic>
                <p:nvPicPr>
                  <p:cNvPr id="393" name="Ink 392">
                    <a:extLst>
                      <a:ext uri="{FF2B5EF4-FFF2-40B4-BE49-F238E27FC236}">
                        <a16:creationId xmlns:a16="http://schemas.microsoft.com/office/drawing/2014/main" id="{993C1F37-2F18-437D-8481-1F42094F5A49}"/>
                      </a:ext>
                    </a:extLst>
                  </p:cNvPr>
                  <p:cNvPicPr/>
                  <p:nvPr/>
                </p:nvPicPr>
                <p:blipFill>
                  <a:blip r:embed="rId146"/>
                  <a:stretch>
                    <a:fillRect/>
                  </a:stretch>
                </p:blipFill>
                <p:spPr>
                  <a:xfrm>
                    <a:off x="2161256" y="2721039"/>
                    <a:ext cx="23644" cy="115194"/>
                  </a:xfrm>
                  <a:prstGeom prst="rect">
                    <a:avLst/>
                  </a:prstGeom>
                </p:spPr>
              </p:pic>
            </mc:Fallback>
          </mc:AlternateContent>
        </p:grpSp>
        <p:grpSp>
          <p:nvGrpSpPr>
            <p:cNvPr id="373" name="Group 372">
              <a:extLst>
                <a:ext uri="{FF2B5EF4-FFF2-40B4-BE49-F238E27FC236}">
                  <a16:creationId xmlns:a16="http://schemas.microsoft.com/office/drawing/2014/main" id="{37E89290-01E2-450F-8018-82A895E767EA}"/>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47">
                <p14:nvContentPartPr>
                  <p14:cNvPr id="386" name="Ink 385">
                    <a:extLst>
                      <a:ext uri="{FF2B5EF4-FFF2-40B4-BE49-F238E27FC236}">
                        <a16:creationId xmlns:a16="http://schemas.microsoft.com/office/drawing/2014/main" id="{1A10A16D-BF41-4060-9187-3747939176FE}"/>
                      </a:ext>
                    </a:extLst>
                  </p14:cNvPr>
                  <p14:cNvContentPartPr/>
                  <p14:nvPr/>
                </p14:nvContentPartPr>
                <p14:xfrm>
                  <a:off x="1984260" y="2939016"/>
                  <a:ext cx="46440" cy="69480"/>
                </p14:xfrm>
              </p:contentPart>
            </mc:Choice>
            <mc:Fallback>
              <p:pic>
                <p:nvPicPr>
                  <p:cNvPr id="386" name="Ink 385">
                    <a:extLst>
                      <a:ext uri="{FF2B5EF4-FFF2-40B4-BE49-F238E27FC236}">
                        <a16:creationId xmlns:a16="http://schemas.microsoft.com/office/drawing/2014/main" id="{1A10A16D-BF41-4060-9187-3747939176FE}"/>
                      </a:ext>
                    </a:extLst>
                  </p:cNvPr>
                  <p:cNvPicPr/>
                  <p:nvPr/>
                </p:nvPicPr>
                <p:blipFill>
                  <a:blip r:embed="rId148"/>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87" name="Ink 386">
                    <a:extLst>
                      <a:ext uri="{FF2B5EF4-FFF2-40B4-BE49-F238E27FC236}">
                        <a16:creationId xmlns:a16="http://schemas.microsoft.com/office/drawing/2014/main" id="{73E3A3B3-978C-45CF-9CE2-89124D980B86}"/>
                      </a:ext>
                    </a:extLst>
                  </p14:cNvPr>
                  <p14:cNvContentPartPr/>
                  <p14:nvPr/>
                </p14:nvContentPartPr>
                <p14:xfrm>
                  <a:off x="1998660" y="2915616"/>
                  <a:ext cx="7560" cy="9000"/>
                </p14:xfrm>
              </p:contentPart>
            </mc:Choice>
            <mc:Fallback>
              <p:pic>
                <p:nvPicPr>
                  <p:cNvPr id="387" name="Ink 386">
                    <a:extLst>
                      <a:ext uri="{FF2B5EF4-FFF2-40B4-BE49-F238E27FC236}">
                        <a16:creationId xmlns:a16="http://schemas.microsoft.com/office/drawing/2014/main" id="{73E3A3B3-978C-45CF-9CE2-89124D980B86}"/>
                      </a:ext>
                    </a:extLst>
                  </p:cNvPr>
                  <p:cNvPicPr/>
                  <p:nvPr/>
                </p:nvPicPr>
                <p:blipFill>
                  <a:blip r:embed="rId150"/>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88" name="Ink 387">
                    <a:extLst>
                      <a:ext uri="{FF2B5EF4-FFF2-40B4-BE49-F238E27FC236}">
                        <a16:creationId xmlns:a16="http://schemas.microsoft.com/office/drawing/2014/main" id="{E3A7553B-C422-4A83-9C1F-DD8D84F6BC30}"/>
                      </a:ext>
                    </a:extLst>
                  </p14:cNvPr>
                  <p14:cNvContentPartPr/>
                  <p14:nvPr/>
                </p14:nvContentPartPr>
                <p14:xfrm>
                  <a:off x="2049060" y="2944776"/>
                  <a:ext cx="54360" cy="21960"/>
                </p14:xfrm>
              </p:contentPart>
            </mc:Choice>
            <mc:Fallback>
              <p:pic>
                <p:nvPicPr>
                  <p:cNvPr id="388" name="Ink 387">
                    <a:extLst>
                      <a:ext uri="{FF2B5EF4-FFF2-40B4-BE49-F238E27FC236}">
                        <a16:creationId xmlns:a16="http://schemas.microsoft.com/office/drawing/2014/main" id="{E3A7553B-C422-4A83-9C1F-DD8D84F6BC30}"/>
                      </a:ext>
                    </a:extLst>
                  </p:cNvPr>
                  <p:cNvPicPr/>
                  <p:nvPr/>
                </p:nvPicPr>
                <p:blipFill>
                  <a:blip r:embed="rId152"/>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89" name="Ink 388">
                    <a:extLst>
                      <a:ext uri="{FF2B5EF4-FFF2-40B4-BE49-F238E27FC236}">
                        <a16:creationId xmlns:a16="http://schemas.microsoft.com/office/drawing/2014/main" id="{AD37BFC2-51D0-4508-9214-6A1B580CACAB}"/>
                      </a:ext>
                    </a:extLst>
                  </p14:cNvPr>
                  <p14:cNvContentPartPr/>
                  <p14:nvPr/>
                </p14:nvContentPartPr>
                <p14:xfrm>
                  <a:off x="2069940" y="2924976"/>
                  <a:ext cx="105120" cy="52560"/>
                </p14:xfrm>
              </p:contentPart>
            </mc:Choice>
            <mc:Fallback>
              <p:pic>
                <p:nvPicPr>
                  <p:cNvPr id="389" name="Ink 388">
                    <a:extLst>
                      <a:ext uri="{FF2B5EF4-FFF2-40B4-BE49-F238E27FC236}">
                        <a16:creationId xmlns:a16="http://schemas.microsoft.com/office/drawing/2014/main" id="{AD37BFC2-51D0-4508-9214-6A1B580CACAB}"/>
                      </a:ext>
                    </a:extLst>
                  </p:cNvPr>
                  <p:cNvPicPr/>
                  <p:nvPr/>
                </p:nvPicPr>
                <p:blipFill>
                  <a:blip r:embed="rId154"/>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90" name="Ink 389">
                    <a:extLst>
                      <a:ext uri="{FF2B5EF4-FFF2-40B4-BE49-F238E27FC236}">
                        <a16:creationId xmlns:a16="http://schemas.microsoft.com/office/drawing/2014/main" id="{A84E2435-6BB6-4CA1-BC07-9478C03B0372}"/>
                      </a:ext>
                    </a:extLst>
                  </p14:cNvPr>
                  <p14:cNvContentPartPr/>
                  <p14:nvPr/>
                </p14:nvContentPartPr>
                <p14:xfrm>
                  <a:off x="2157780" y="2905896"/>
                  <a:ext cx="5040" cy="5040"/>
                </p14:xfrm>
              </p:contentPart>
            </mc:Choice>
            <mc:Fallback>
              <p:pic>
                <p:nvPicPr>
                  <p:cNvPr id="390" name="Ink 389">
                    <a:extLst>
                      <a:ext uri="{FF2B5EF4-FFF2-40B4-BE49-F238E27FC236}">
                        <a16:creationId xmlns:a16="http://schemas.microsoft.com/office/drawing/2014/main" id="{A84E2435-6BB6-4CA1-BC07-9478C03B0372}"/>
                      </a:ext>
                    </a:extLst>
                  </p:cNvPr>
                  <p:cNvPicPr/>
                  <p:nvPr/>
                </p:nvPicPr>
                <p:blipFill>
                  <a:blip r:embed="rId156"/>
                  <a:stretch>
                    <a:fillRect/>
                  </a:stretch>
                </p:blipFill>
                <p:spPr>
                  <a:xfrm>
                    <a:off x="2152927" y="2901043"/>
                    <a:ext cx="14747" cy="14747"/>
                  </a:xfrm>
                  <a:prstGeom prst="rect">
                    <a:avLst/>
                  </a:prstGeom>
                </p:spPr>
              </p:pic>
            </mc:Fallback>
          </mc:AlternateContent>
        </p:grpSp>
        <p:grpSp>
          <p:nvGrpSpPr>
            <p:cNvPr id="374" name="Group 373">
              <a:extLst>
                <a:ext uri="{FF2B5EF4-FFF2-40B4-BE49-F238E27FC236}">
                  <a16:creationId xmlns:a16="http://schemas.microsoft.com/office/drawing/2014/main" id="{17B9C188-113B-45AD-9A40-31C6D3DCE200}"/>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57">
                <p14:nvContentPartPr>
                  <p14:cNvPr id="382" name="Ink 381">
                    <a:extLst>
                      <a:ext uri="{FF2B5EF4-FFF2-40B4-BE49-F238E27FC236}">
                        <a16:creationId xmlns:a16="http://schemas.microsoft.com/office/drawing/2014/main" id="{C8414AB8-86FF-4484-ACBA-08FACC702161}"/>
                      </a:ext>
                    </a:extLst>
                  </p14:cNvPr>
                  <p14:cNvContentPartPr/>
                  <p14:nvPr/>
                </p14:nvContentPartPr>
                <p14:xfrm>
                  <a:off x="2386020" y="2711496"/>
                  <a:ext cx="37080" cy="155160"/>
                </p14:xfrm>
              </p:contentPart>
            </mc:Choice>
            <mc:Fallback>
              <p:pic>
                <p:nvPicPr>
                  <p:cNvPr id="382" name="Ink 381">
                    <a:extLst>
                      <a:ext uri="{FF2B5EF4-FFF2-40B4-BE49-F238E27FC236}">
                        <a16:creationId xmlns:a16="http://schemas.microsoft.com/office/drawing/2014/main" id="{C8414AB8-86FF-4484-ACBA-08FACC702161}"/>
                      </a:ext>
                    </a:extLst>
                  </p:cNvPr>
                  <p:cNvPicPr/>
                  <p:nvPr/>
                </p:nvPicPr>
                <p:blipFill>
                  <a:blip r:embed="rId158"/>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83" name="Ink 382">
                    <a:extLst>
                      <a:ext uri="{FF2B5EF4-FFF2-40B4-BE49-F238E27FC236}">
                        <a16:creationId xmlns:a16="http://schemas.microsoft.com/office/drawing/2014/main" id="{596CAFE8-99B3-41D8-859F-5BA2D6470639}"/>
                      </a:ext>
                    </a:extLst>
                  </p14:cNvPr>
                  <p14:cNvContentPartPr/>
                  <p14:nvPr/>
                </p14:nvContentPartPr>
                <p14:xfrm>
                  <a:off x="2498340" y="2770896"/>
                  <a:ext cx="37800" cy="56520"/>
                </p14:xfrm>
              </p:contentPart>
            </mc:Choice>
            <mc:Fallback>
              <p:pic>
                <p:nvPicPr>
                  <p:cNvPr id="383" name="Ink 382">
                    <a:extLst>
                      <a:ext uri="{FF2B5EF4-FFF2-40B4-BE49-F238E27FC236}">
                        <a16:creationId xmlns:a16="http://schemas.microsoft.com/office/drawing/2014/main" id="{596CAFE8-99B3-41D8-859F-5BA2D6470639}"/>
                      </a:ext>
                    </a:extLst>
                  </p:cNvPr>
                  <p:cNvPicPr/>
                  <p:nvPr/>
                </p:nvPicPr>
                <p:blipFill>
                  <a:blip r:embed="rId160"/>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84" name="Ink 383">
                    <a:extLst>
                      <a:ext uri="{FF2B5EF4-FFF2-40B4-BE49-F238E27FC236}">
                        <a16:creationId xmlns:a16="http://schemas.microsoft.com/office/drawing/2014/main" id="{B787E104-CB04-4DB3-9FDC-94B24D5F9B4E}"/>
                      </a:ext>
                    </a:extLst>
                  </p14:cNvPr>
                  <p14:cNvContentPartPr/>
                  <p14:nvPr/>
                </p14:nvContentPartPr>
                <p14:xfrm>
                  <a:off x="2526060" y="2764416"/>
                  <a:ext cx="20160" cy="69840"/>
                </p14:xfrm>
              </p:contentPart>
            </mc:Choice>
            <mc:Fallback>
              <p:pic>
                <p:nvPicPr>
                  <p:cNvPr id="384" name="Ink 383">
                    <a:extLst>
                      <a:ext uri="{FF2B5EF4-FFF2-40B4-BE49-F238E27FC236}">
                        <a16:creationId xmlns:a16="http://schemas.microsoft.com/office/drawing/2014/main" id="{B787E104-CB04-4DB3-9FDC-94B24D5F9B4E}"/>
                      </a:ext>
                    </a:extLst>
                  </p:cNvPr>
                  <p:cNvPicPr/>
                  <p:nvPr/>
                </p:nvPicPr>
                <p:blipFill>
                  <a:blip r:embed="rId162"/>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85" name="Ink 384">
                    <a:extLst>
                      <a:ext uri="{FF2B5EF4-FFF2-40B4-BE49-F238E27FC236}">
                        <a16:creationId xmlns:a16="http://schemas.microsoft.com/office/drawing/2014/main" id="{F4DA7F47-0424-4FF2-B233-3066B3600B2C}"/>
                      </a:ext>
                    </a:extLst>
                  </p14:cNvPr>
                  <p14:cNvContentPartPr/>
                  <p14:nvPr/>
                </p14:nvContentPartPr>
                <p14:xfrm>
                  <a:off x="2589780" y="2798256"/>
                  <a:ext cx="30240" cy="86040"/>
                </p14:xfrm>
              </p:contentPart>
            </mc:Choice>
            <mc:Fallback>
              <p:pic>
                <p:nvPicPr>
                  <p:cNvPr id="385" name="Ink 384">
                    <a:extLst>
                      <a:ext uri="{FF2B5EF4-FFF2-40B4-BE49-F238E27FC236}">
                        <a16:creationId xmlns:a16="http://schemas.microsoft.com/office/drawing/2014/main" id="{F4DA7F47-0424-4FF2-B233-3066B3600B2C}"/>
                      </a:ext>
                    </a:extLst>
                  </p:cNvPr>
                  <p:cNvPicPr/>
                  <p:nvPr/>
                </p:nvPicPr>
                <p:blipFill>
                  <a:blip r:embed="rId164"/>
                  <a:stretch>
                    <a:fillRect/>
                  </a:stretch>
                </p:blipFill>
                <p:spPr>
                  <a:xfrm>
                    <a:off x="2585287" y="2793764"/>
                    <a:ext cx="39053" cy="95024"/>
                  </a:xfrm>
                  <a:prstGeom prst="rect">
                    <a:avLst/>
                  </a:prstGeom>
                </p:spPr>
              </p:pic>
            </mc:Fallback>
          </mc:AlternateContent>
        </p:grpSp>
        <p:grpSp>
          <p:nvGrpSpPr>
            <p:cNvPr id="375" name="Group 374">
              <a:extLst>
                <a:ext uri="{FF2B5EF4-FFF2-40B4-BE49-F238E27FC236}">
                  <a16:creationId xmlns:a16="http://schemas.microsoft.com/office/drawing/2014/main" id="{729F9F47-8C76-4D8F-9B1D-F39687229C98}"/>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65">
                <p14:nvContentPartPr>
                  <p14:cNvPr id="377" name="Ink 376">
                    <a:extLst>
                      <a:ext uri="{FF2B5EF4-FFF2-40B4-BE49-F238E27FC236}">
                        <a16:creationId xmlns:a16="http://schemas.microsoft.com/office/drawing/2014/main" id="{AB926D1B-D927-4C10-BC92-AD7228988FA1}"/>
                      </a:ext>
                    </a:extLst>
                  </p14:cNvPr>
                  <p14:cNvContentPartPr/>
                  <p14:nvPr/>
                </p14:nvContentPartPr>
                <p14:xfrm>
                  <a:off x="2720100" y="2785656"/>
                  <a:ext cx="70920" cy="5400"/>
                </p14:xfrm>
              </p:contentPart>
            </mc:Choice>
            <mc:Fallback>
              <p:pic>
                <p:nvPicPr>
                  <p:cNvPr id="377" name="Ink 376">
                    <a:extLst>
                      <a:ext uri="{FF2B5EF4-FFF2-40B4-BE49-F238E27FC236}">
                        <a16:creationId xmlns:a16="http://schemas.microsoft.com/office/drawing/2014/main" id="{AB926D1B-D927-4C10-BC92-AD7228988FA1}"/>
                      </a:ext>
                    </a:extLst>
                  </p:cNvPr>
                  <p:cNvPicPr/>
                  <p:nvPr/>
                </p:nvPicPr>
                <p:blipFill>
                  <a:blip r:embed="rId166"/>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78" name="Ink 377">
                    <a:extLst>
                      <a:ext uri="{FF2B5EF4-FFF2-40B4-BE49-F238E27FC236}">
                        <a16:creationId xmlns:a16="http://schemas.microsoft.com/office/drawing/2014/main" id="{E522BE17-AA43-43B3-A522-D54BEF8E37B8}"/>
                      </a:ext>
                    </a:extLst>
                  </p14:cNvPr>
                  <p14:cNvContentPartPr/>
                  <p14:nvPr/>
                </p14:nvContentPartPr>
                <p14:xfrm>
                  <a:off x="2868420" y="2735616"/>
                  <a:ext cx="32760" cy="65160"/>
                </p14:xfrm>
              </p:contentPart>
            </mc:Choice>
            <mc:Fallback>
              <p:pic>
                <p:nvPicPr>
                  <p:cNvPr id="378" name="Ink 377">
                    <a:extLst>
                      <a:ext uri="{FF2B5EF4-FFF2-40B4-BE49-F238E27FC236}">
                        <a16:creationId xmlns:a16="http://schemas.microsoft.com/office/drawing/2014/main" id="{E522BE17-AA43-43B3-A522-D54BEF8E37B8}"/>
                      </a:ext>
                    </a:extLst>
                  </p:cNvPr>
                  <p:cNvPicPr/>
                  <p:nvPr/>
                </p:nvPicPr>
                <p:blipFill>
                  <a:blip r:embed="rId168"/>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79" name="Ink 378">
                    <a:extLst>
                      <a:ext uri="{FF2B5EF4-FFF2-40B4-BE49-F238E27FC236}">
                        <a16:creationId xmlns:a16="http://schemas.microsoft.com/office/drawing/2014/main" id="{AF74ED59-471A-4F74-97FA-2F7FEAF9FE8A}"/>
                      </a:ext>
                    </a:extLst>
                  </p14:cNvPr>
                  <p14:cNvContentPartPr/>
                  <p14:nvPr/>
                </p14:nvContentPartPr>
                <p14:xfrm>
                  <a:off x="2897940" y="2741016"/>
                  <a:ext cx="21960" cy="76320"/>
                </p14:xfrm>
              </p:contentPart>
            </mc:Choice>
            <mc:Fallback>
              <p:pic>
                <p:nvPicPr>
                  <p:cNvPr id="379" name="Ink 378">
                    <a:extLst>
                      <a:ext uri="{FF2B5EF4-FFF2-40B4-BE49-F238E27FC236}">
                        <a16:creationId xmlns:a16="http://schemas.microsoft.com/office/drawing/2014/main" id="{AF74ED59-471A-4F74-97FA-2F7FEAF9FE8A}"/>
                      </a:ext>
                    </a:extLst>
                  </p:cNvPr>
                  <p:cNvPicPr/>
                  <p:nvPr/>
                </p:nvPicPr>
                <p:blipFill>
                  <a:blip r:embed="rId170"/>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80" name="Ink 379">
                    <a:extLst>
                      <a:ext uri="{FF2B5EF4-FFF2-40B4-BE49-F238E27FC236}">
                        <a16:creationId xmlns:a16="http://schemas.microsoft.com/office/drawing/2014/main" id="{63141A93-3818-43C1-85D6-40B28966D5A7}"/>
                      </a:ext>
                    </a:extLst>
                  </p14:cNvPr>
                  <p14:cNvContentPartPr/>
                  <p14:nvPr/>
                </p14:nvContentPartPr>
                <p14:xfrm>
                  <a:off x="2973180" y="2770896"/>
                  <a:ext cx="24840" cy="61200"/>
                </p14:xfrm>
              </p:contentPart>
            </mc:Choice>
            <mc:Fallback>
              <p:pic>
                <p:nvPicPr>
                  <p:cNvPr id="380" name="Ink 379">
                    <a:extLst>
                      <a:ext uri="{FF2B5EF4-FFF2-40B4-BE49-F238E27FC236}">
                        <a16:creationId xmlns:a16="http://schemas.microsoft.com/office/drawing/2014/main" id="{63141A93-3818-43C1-85D6-40B28966D5A7}"/>
                      </a:ext>
                    </a:extLst>
                  </p:cNvPr>
                  <p:cNvPicPr/>
                  <p:nvPr/>
                </p:nvPicPr>
                <p:blipFill>
                  <a:blip r:embed="rId172"/>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81" name="Ink 380">
                    <a:extLst>
                      <a:ext uri="{FF2B5EF4-FFF2-40B4-BE49-F238E27FC236}">
                        <a16:creationId xmlns:a16="http://schemas.microsoft.com/office/drawing/2014/main" id="{1DB4EAA3-CF52-4323-81DD-974643D51C73}"/>
                      </a:ext>
                    </a:extLst>
                  </p14:cNvPr>
                  <p14:cNvContentPartPr/>
                  <p14:nvPr/>
                </p14:nvContentPartPr>
                <p14:xfrm>
                  <a:off x="3024660" y="2701416"/>
                  <a:ext cx="37080" cy="136800"/>
                </p14:xfrm>
              </p:contentPart>
            </mc:Choice>
            <mc:Fallback>
              <p:pic>
                <p:nvPicPr>
                  <p:cNvPr id="381" name="Ink 380">
                    <a:extLst>
                      <a:ext uri="{FF2B5EF4-FFF2-40B4-BE49-F238E27FC236}">
                        <a16:creationId xmlns:a16="http://schemas.microsoft.com/office/drawing/2014/main" id="{1DB4EAA3-CF52-4323-81DD-974643D51C73}"/>
                      </a:ext>
                    </a:extLst>
                  </p:cNvPr>
                  <p:cNvPicPr/>
                  <p:nvPr/>
                </p:nvPicPr>
                <p:blipFill>
                  <a:blip r:embed="rId174"/>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5">
              <p14:nvContentPartPr>
                <p14:cNvPr id="376" name="Ink 375">
                  <a:extLst>
                    <a:ext uri="{FF2B5EF4-FFF2-40B4-BE49-F238E27FC236}">
                      <a16:creationId xmlns:a16="http://schemas.microsoft.com/office/drawing/2014/main" id="{B2114100-0192-4D22-9C84-D915E98374D3}"/>
                    </a:ext>
                  </a:extLst>
                </p14:cNvPr>
                <p14:cNvContentPartPr/>
                <p14:nvPr/>
              </p14:nvContentPartPr>
              <p14:xfrm>
                <a:off x="2680250" y="3058063"/>
                <a:ext cx="296099" cy="6384"/>
              </p14:xfrm>
            </p:contentPart>
          </mc:Choice>
          <mc:Fallback>
            <p:pic>
              <p:nvPicPr>
                <p:cNvPr id="376" name="Ink 375">
                  <a:extLst>
                    <a:ext uri="{FF2B5EF4-FFF2-40B4-BE49-F238E27FC236}">
                      <a16:creationId xmlns:a16="http://schemas.microsoft.com/office/drawing/2014/main" id="{B2114100-0192-4D22-9C84-D915E98374D3}"/>
                    </a:ext>
                  </a:extLst>
                </p:cNvPr>
                <p:cNvPicPr/>
                <p:nvPr/>
              </p:nvPicPr>
              <p:blipFill>
                <a:blip r:embed="rId176"/>
                <a:stretch>
                  <a:fillRect/>
                </a:stretch>
              </p:blipFill>
              <p:spPr>
                <a:xfrm>
                  <a:off x="2674121" y="3051424"/>
                  <a:ext cx="308358" cy="19663"/>
                </a:xfrm>
                <a:prstGeom prst="rect">
                  <a:avLst/>
                </a:prstGeom>
              </p:spPr>
            </p:pic>
          </mc:Fallback>
        </mc:AlternateContent>
      </p:grpSp>
      <p:grpSp>
        <p:nvGrpSpPr>
          <p:cNvPr id="411" name="Group 410">
            <a:extLst>
              <a:ext uri="{FF2B5EF4-FFF2-40B4-BE49-F238E27FC236}">
                <a16:creationId xmlns:a16="http://schemas.microsoft.com/office/drawing/2014/main" id="{50A23184-5F12-4151-ADBB-751BBDA71766}"/>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177">
              <p14:nvContentPartPr>
                <p14:cNvPr id="412" name="Ink 411">
                  <a:extLst>
                    <a:ext uri="{FF2B5EF4-FFF2-40B4-BE49-F238E27FC236}">
                      <a16:creationId xmlns:a16="http://schemas.microsoft.com/office/drawing/2014/main" id="{91960723-EABA-4F3B-9E58-1644AF3FE96A}"/>
                    </a:ext>
                  </a:extLst>
                </p14:cNvPr>
                <p14:cNvContentPartPr/>
                <p14:nvPr/>
              </p14:nvContentPartPr>
              <p14:xfrm>
                <a:off x="1239420" y="1678656"/>
                <a:ext cx="34200" cy="129240"/>
              </p14:xfrm>
            </p:contentPart>
          </mc:Choice>
          <mc:Fallback>
            <p:pic>
              <p:nvPicPr>
                <p:cNvPr id="412" name="Ink 411">
                  <a:extLst>
                    <a:ext uri="{FF2B5EF4-FFF2-40B4-BE49-F238E27FC236}">
                      <a16:creationId xmlns:a16="http://schemas.microsoft.com/office/drawing/2014/main" id="{91960723-EABA-4F3B-9E58-1644AF3FE96A}"/>
                    </a:ext>
                  </a:extLst>
                </p:cNvPr>
                <p:cNvPicPr/>
                <p:nvPr/>
              </p:nvPicPr>
              <p:blipFill>
                <a:blip r:embed="rId178"/>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3" name="Ink 412">
                  <a:extLst>
                    <a:ext uri="{FF2B5EF4-FFF2-40B4-BE49-F238E27FC236}">
                      <a16:creationId xmlns:a16="http://schemas.microsoft.com/office/drawing/2014/main" id="{867761C9-1642-4186-B0F0-FFB79C9E773D}"/>
                    </a:ext>
                  </a:extLst>
                </p14:cNvPr>
                <p14:cNvContentPartPr/>
                <p14:nvPr/>
              </p14:nvContentPartPr>
              <p14:xfrm>
                <a:off x="1315020" y="1716456"/>
                <a:ext cx="37440" cy="45360"/>
              </p14:xfrm>
            </p:contentPart>
          </mc:Choice>
          <mc:Fallback>
            <p:pic>
              <p:nvPicPr>
                <p:cNvPr id="413" name="Ink 412">
                  <a:extLst>
                    <a:ext uri="{FF2B5EF4-FFF2-40B4-BE49-F238E27FC236}">
                      <a16:creationId xmlns:a16="http://schemas.microsoft.com/office/drawing/2014/main" id="{867761C9-1642-4186-B0F0-FFB79C9E773D}"/>
                    </a:ext>
                  </a:extLst>
                </p:cNvPr>
                <p:cNvPicPr/>
                <p:nvPr/>
              </p:nvPicPr>
              <p:blipFill>
                <a:blip r:embed="rId180"/>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4" name="Ink 413">
                  <a:extLst>
                    <a:ext uri="{FF2B5EF4-FFF2-40B4-BE49-F238E27FC236}">
                      <a16:creationId xmlns:a16="http://schemas.microsoft.com/office/drawing/2014/main" id="{0E420397-27D4-4761-B5FC-1A8D144C807F}"/>
                    </a:ext>
                  </a:extLst>
                </p14:cNvPr>
                <p14:cNvContentPartPr/>
                <p14:nvPr/>
              </p14:nvContentPartPr>
              <p14:xfrm>
                <a:off x="1356060" y="1703856"/>
                <a:ext cx="48600" cy="52920"/>
              </p14:xfrm>
            </p:contentPart>
          </mc:Choice>
          <mc:Fallback>
            <p:pic>
              <p:nvPicPr>
                <p:cNvPr id="414" name="Ink 413">
                  <a:extLst>
                    <a:ext uri="{FF2B5EF4-FFF2-40B4-BE49-F238E27FC236}">
                      <a16:creationId xmlns:a16="http://schemas.microsoft.com/office/drawing/2014/main" id="{0E420397-27D4-4761-B5FC-1A8D144C807F}"/>
                    </a:ext>
                  </a:extLst>
                </p:cNvPr>
                <p:cNvPicPr/>
                <p:nvPr/>
              </p:nvPicPr>
              <p:blipFill>
                <a:blip r:embed="rId182"/>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3">
            <p14:nvContentPartPr>
              <p14:cNvPr id="415" name="Ink 414">
                <a:extLst>
                  <a:ext uri="{FF2B5EF4-FFF2-40B4-BE49-F238E27FC236}">
                    <a16:creationId xmlns:a16="http://schemas.microsoft.com/office/drawing/2014/main" id="{EE98E132-AC75-4D5E-9294-79CBF9788911}"/>
                  </a:ext>
                </a:extLst>
              </p14:cNvPr>
              <p14:cNvContentPartPr/>
              <p14:nvPr/>
            </p14:nvContentPartPr>
            <p14:xfrm>
              <a:off x="1903749" y="1708299"/>
              <a:ext cx="16204" cy="53033"/>
            </p14:xfrm>
          </p:contentPart>
        </mc:Choice>
        <mc:Fallback>
          <p:pic>
            <p:nvPicPr>
              <p:cNvPr id="415" name="Ink 414">
                <a:extLst>
                  <a:ext uri="{FF2B5EF4-FFF2-40B4-BE49-F238E27FC236}">
                    <a16:creationId xmlns:a16="http://schemas.microsoft.com/office/drawing/2014/main" id="{EE98E132-AC75-4D5E-9294-79CBF9788911}"/>
                  </a:ext>
                </a:extLst>
              </p:cNvPr>
              <p:cNvPicPr/>
              <p:nvPr/>
            </p:nvPicPr>
            <p:blipFill>
              <a:blip r:embed="rId184"/>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6" name="Ink 415">
                <a:extLst>
                  <a:ext uri="{FF2B5EF4-FFF2-40B4-BE49-F238E27FC236}">
                    <a16:creationId xmlns:a16="http://schemas.microsoft.com/office/drawing/2014/main" id="{C55AFC8F-5DEB-49E3-8EDE-51657106E4D3}"/>
                  </a:ext>
                </a:extLst>
              </p14:cNvPr>
              <p14:cNvContentPartPr/>
              <p14:nvPr/>
            </p14:nvContentPartPr>
            <p14:xfrm>
              <a:off x="2027492" y="1716156"/>
              <a:ext cx="26516" cy="38301"/>
            </p14:xfrm>
          </p:contentPart>
        </mc:Choice>
        <mc:Fallback>
          <p:pic>
            <p:nvPicPr>
              <p:cNvPr id="416" name="Ink 415">
                <a:extLst>
                  <a:ext uri="{FF2B5EF4-FFF2-40B4-BE49-F238E27FC236}">
                    <a16:creationId xmlns:a16="http://schemas.microsoft.com/office/drawing/2014/main" id="{C55AFC8F-5DEB-49E3-8EDE-51657106E4D3}"/>
                  </a:ext>
                </a:extLst>
              </p:cNvPr>
              <p:cNvPicPr/>
              <p:nvPr/>
            </p:nvPicPr>
            <p:blipFill>
              <a:blip r:embed="rId186"/>
              <a:stretch>
                <a:fillRect/>
              </a:stretch>
            </p:blipFill>
            <p:spPr>
              <a:xfrm>
                <a:off x="2018048" y="1706761"/>
                <a:ext cx="45404" cy="57090"/>
              </a:xfrm>
              <a:prstGeom prst="rect">
                <a:avLst/>
              </a:prstGeom>
            </p:spPr>
          </p:pic>
        </mc:Fallback>
      </mc:AlternateContent>
      <p:grpSp>
        <p:nvGrpSpPr>
          <p:cNvPr id="417" name="Group 416">
            <a:extLst>
              <a:ext uri="{FF2B5EF4-FFF2-40B4-BE49-F238E27FC236}">
                <a16:creationId xmlns:a16="http://schemas.microsoft.com/office/drawing/2014/main" id="{8E2DE5F5-35BE-4E30-AD92-D9D8781DE2A6}"/>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87">
              <p14:nvContentPartPr>
                <p14:cNvPr id="418" name="Ink 417">
                  <a:extLst>
                    <a:ext uri="{FF2B5EF4-FFF2-40B4-BE49-F238E27FC236}">
                      <a16:creationId xmlns:a16="http://schemas.microsoft.com/office/drawing/2014/main" id="{C450E3DC-EA5E-4D86-A9A7-7CD762715EC1}"/>
                    </a:ext>
                  </a:extLst>
                </p14:cNvPr>
                <p14:cNvContentPartPr/>
                <p14:nvPr/>
              </p14:nvContentPartPr>
              <p14:xfrm>
                <a:off x="1610220" y="1699536"/>
                <a:ext cx="21600" cy="45720"/>
              </p14:xfrm>
            </p:contentPart>
          </mc:Choice>
          <mc:Fallback>
            <p:pic>
              <p:nvPicPr>
                <p:cNvPr id="418" name="Ink 417">
                  <a:extLst>
                    <a:ext uri="{FF2B5EF4-FFF2-40B4-BE49-F238E27FC236}">
                      <a16:creationId xmlns:a16="http://schemas.microsoft.com/office/drawing/2014/main" id="{C450E3DC-EA5E-4D86-A9A7-7CD762715EC1}"/>
                    </a:ext>
                  </a:extLst>
                </p:cNvPr>
                <p:cNvPicPr/>
                <p:nvPr/>
              </p:nvPicPr>
              <p:blipFill>
                <a:blip r:embed="rId188"/>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19" name="Ink 418">
                  <a:extLst>
                    <a:ext uri="{FF2B5EF4-FFF2-40B4-BE49-F238E27FC236}">
                      <a16:creationId xmlns:a16="http://schemas.microsoft.com/office/drawing/2014/main" id="{3A84A51E-798E-4527-B82D-1AD29FF9F7A1}"/>
                    </a:ext>
                  </a:extLst>
                </p14:cNvPr>
                <p14:cNvContentPartPr/>
                <p14:nvPr/>
              </p14:nvContentPartPr>
              <p14:xfrm>
                <a:off x="1629300" y="1694136"/>
                <a:ext cx="38880" cy="56160"/>
              </p14:xfrm>
            </p:contentPart>
          </mc:Choice>
          <mc:Fallback>
            <p:pic>
              <p:nvPicPr>
                <p:cNvPr id="419" name="Ink 418">
                  <a:extLst>
                    <a:ext uri="{FF2B5EF4-FFF2-40B4-BE49-F238E27FC236}">
                      <a16:creationId xmlns:a16="http://schemas.microsoft.com/office/drawing/2014/main" id="{3A84A51E-798E-4527-B82D-1AD29FF9F7A1}"/>
                    </a:ext>
                  </a:extLst>
                </p:cNvPr>
                <p:cNvPicPr/>
                <p:nvPr/>
              </p:nvPicPr>
              <p:blipFill>
                <a:blip r:embed="rId190"/>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20" name="Ink 419">
                  <a:extLst>
                    <a:ext uri="{FF2B5EF4-FFF2-40B4-BE49-F238E27FC236}">
                      <a16:creationId xmlns:a16="http://schemas.microsoft.com/office/drawing/2014/main" id="{98B17203-023A-4C95-947E-D5132A9D285D}"/>
                    </a:ext>
                  </a:extLst>
                </p14:cNvPr>
                <p14:cNvContentPartPr/>
                <p14:nvPr/>
              </p14:nvContentPartPr>
              <p14:xfrm>
                <a:off x="1705980" y="1735176"/>
                <a:ext cx="47880" cy="40320"/>
              </p14:xfrm>
            </p:contentPart>
          </mc:Choice>
          <mc:Fallback>
            <p:pic>
              <p:nvPicPr>
                <p:cNvPr id="420" name="Ink 419">
                  <a:extLst>
                    <a:ext uri="{FF2B5EF4-FFF2-40B4-BE49-F238E27FC236}">
                      <a16:creationId xmlns:a16="http://schemas.microsoft.com/office/drawing/2014/main" id="{98B17203-023A-4C95-947E-D5132A9D285D}"/>
                    </a:ext>
                  </a:extLst>
                </p:cNvPr>
                <p:cNvPicPr/>
                <p:nvPr/>
              </p:nvPicPr>
              <p:blipFill>
                <a:blip r:embed="rId192"/>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21" name="Ink 420">
                  <a:extLst>
                    <a:ext uri="{FF2B5EF4-FFF2-40B4-BE49-F238E27FC236}">
                      <a16:creationId xmlns:a16="http://schemas.microsoft.com/office/drawing/2014/main" id="{0EA54EDB-BC22-4FBB-8842-4090062005B9}"/>
                    </a:ext>
                  </a:extLst>
                </p14:cNvPr>
                <p14:cNvContentPartPr/>
                <p14:nvPr/>
              </p14:nvContentPartPr>
              <p14:xfrm>
                <a:off x="1807500" y="1747056"/>
                <a:ext cx="5040" cy="33120"/>
              </p14:xfrm>
            </p:contentPart>
          </mc:Choice>
          <mc:Fallback>
            <p:pic>
              <p:nvPicPr>
                <p:cNvPr id="421" name="Ink 420">
                  <a:extLst>
                    <a:ext uri="{FF2B5EF4-FFF2-40B4-BE49-F238E27FC236}">
                      <a16:creationId xmlns:a16="http://schemas.microsoft.com/office/drawing/2014/main" id="{0EA54EDB-BC22-4FBB-8842-4090062005B9}"/>
                    </a:ext>
                  </a:extLst>
                </p:cNvPr>
                <p:cNvPicPr/>
                <p:nvPr/>
              </p:nvPicPr>
              <p:blipFill>
                <a:blip r:embed="rId194"/>
                <a:stretch>
                  <a:fillRect/>
                </a:stretch>
              </p:blipFill>
              <p:spPr>
                <a:xfrm>
                  <a:off x="1800603" y="1740167"/>
                  <a:ext cx="18834" cy="46898"/>
                </a:xfrm>
                <a:prstGeom prst="rect">
                  <a:avLst/>
                </a:prstGeom>
              </p:spPr>
            </p:pic>
          </mc:Fallback>
        </mc:AlternateContent>
      </p:grpSp>
      <p:grpSp>
        <p:nvGrpSpPr>
          <p:cNvPr id="422" name="Group 421">
            <a:extLst>
              <a:ext uri="{FF2B5EF4-FFF2-40B4-BE49-F238E27FC236}">
                <a16:creationId xmlns:a16="http://schemas.microsoft.com/office/drawing/2014/main" id="{9E35739D-9122-4A13-AC2C-DA6485CB38D4}"/>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195">
              <p14:nvContentPartPr>
                <p14:cNvPr id="423" name="Ink 422">
                  <a:extLst>
                    <a:ext uri="{FF2B5EF4-FFF2-40B4-BE49-F238E27FC236}">
                      <a16:creationId xmlns:a16="http://schemas.microsoft.com/office/drawing/2014/main" id="{2C40818B-1C6C-4A72-AC7E-B7FDA9083FD6}"/>
                    </a:ext>
                  </a:extLst>
                </p14:cNvPr>
                <p14:cNvContentPartPr/>
                <p14:nvPr/>
              </p14:nvContentPartPr>
              <p14:xfrm>
                <a:off x="1893540" y="1753536"/>
                <a:ext cx="10440" cy="2880"/>
              </p14:xfrm>
            </p:contentPart>
          </mc:Choice>
          <mc:Fallback>
            <p:pic>
              <p:nvPicPr>
                <p:cNvPr id="423" name="Ink 422">
                  <a:extLst>
                    <a:ext uri="{FF2B5EF4-FFF2-40B4-BE49-F238E27FC236}">
                      <a16:creationId xmlns:a16="http://schemas.microsoft.com/office/drawing/2014/main" id="{2C40818B-1C6C-4A72-AC7E-B7FDA9083FD6}"/>
                    </a:ext>
                  </a:extLst>
                </p:cNvPr>
                <p:cNvPicPr/>
                <p:nvPr/>
              </p:nvPicPr>
              <p:blipFill>
                <a:blip r:embed="rId3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4" name="Ink 423">
                  <a:extLst>
                    <a:ext uri="{FF2B5EF4-FFF2-40B4-BE49-F238E27FC236}">
                      <a16:creationId xmlns:a16="http://schemas.microsoft.com/office/drawing/2014/main" id="{00773194-0B20-4CB1-BF7B-862FFD809860}"/>
                    </a:ext>
                  </a:extLst>
                </p14:cNvPr>
                <p14:cNvContentPartPr/>
                <p14:nvPr/>
              </p14:nvContentPartPr>
              <p14:xfrm>
                <a:off x="1963740" y="1748136"/>
                <a:ext cx="68040" cy="3600"/>
              </p14:xfrm>
            </p:contentPart>
          </mc:Choice>
          <mc:Fallback>
            <p:pic>
              <p:nvPicPr>
                <p:cNvPr id="424" name="Ink 423">
                  <a:extLst>
                    <a:ext uri="{FF2B5EF4-FFF2-40B4-BE49-F238E27FC236}">
                      <a16:creationId xmlns:a16="http://schemas.microsoft.com/office/drawing/2014/main" id="{00773194-0B20-4CB1-BF7B-862FFD809860}"/>
                    </a:ext>
                  </a:extLst>
                </p:cNvPr>
                <p:cNvPicPr/>
                <p:nvPr/>
              </p:nvPicPr>
              <p:blipFill>
                <a:blip r:embed="rId197"/>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5" name="Ink 424">
                  <a:extLst>
                    <a:ext uri="{FF2B5EF4-FFF2-40B4-BE49-F238E27FC236}">
                      <a16:creationId xmlns:a16="http://schemas.microsoft.com/office/drawing/2014/main" id="{4CF7350B-0B06-4A6E-BC7C-1D26C70887B0}"/>
                    </a:ext>
                  </a:extLst>
                </p14:cNvPr>
                <p14:cNvContentPartPr/>
                <p14:nvPr/>
              </p14:nvContentPartPr>
              <p14:xfrm>
                <a:off x="2061300" y="1686216"/>
                <a:ext cx="54720" cy="48600"/>
              </p14:xfrm>
            </p:contentPart>
          </mc:Choice>
          <mc:Fallback>
            <p:pic>
              <p:nvPicPr>
                <p:cNvPr id="425" name="Ink 424">
                  <a:extLst>
                    <a:ext uri="{FF2B5EF4-FFF2-40B4-BE49-F238E27FC236}">
                      <a16:creationId xmlns:a16="http://schemas.microsoft.com/office/drawing/2014/main" id="{4CF7350B-0B06-4A6E-BC7C-1D26C70887B0}"/>
                    </a:ext>
                  </a:extLst>
                </p:cNvPr>
                <p:cNvPicPr/>
                <p:nvPr/>
              </p:nvPicPr>
              <p:blipFill>
                <a:blip r:embed="rId199"/>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6" name="Ink 425">
                  <a:extLst>
                    <a:ext uri="{FF2B5EF4-FFF2-40B4-BE49-F238E27FC236}">
                      <a16:creationId xmlns:a16="http://schemas.microsoft.com/office/drawing/2014/main" id="{83A58A83-329D-468A-A6DD-10781C2C17CA}"/>
                    </a:ext>
                  </a:extLst>
                </p14:cNvPr>
                <p14:cNvContentPartPr/>
                <p14:nvPr/>
              </p14:nvContentPartPr>
              <p14:xfrm>
                <a:off x="2117100" y="1681896"/>
                <a:ext cx="23400" cy="60120"/>
              </p14:xfrm>
            </p:contentPart>
          </mc:Choice>
          <mc:Fallback>
            <p:pic>
              <p:nvPicPr>
                <p:cNvPr id="426" name="Ink 425">
                  <a:extLst>
                    <a:ext uri="{FF2B5EF4-FFF2-40B4-BE49-F238E27FC236}">
                      <a16:creationId xmlns:a16="http://schemas.microsoft.com/office/drawing/2014/main" id="{83A58A83-329D-468A-A6DD-10781C2C17CA}"/>
                    </a:ext>
                  </a:extLst>
                </p:cNvPr>
                <p:cNvPicPr/>
                <p:nvPr/>
              </p:nvPicPr>
              <p:blipFill>
                <a:blip r:embed="rId201"/>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27" name="Ink 426">
                  <a:extLst>
                    <a:ext uri="{FF2B5EF4-FFF2-40B4-BE49-F238E27FC236}">
                      <a16:creationId xmlns:a16="http://schemas.microsoft.com/office/drawing/2014/main" id="{2943172B-73A1-4380-AEDB-162CFEA044F4}"/>
                    </a:ext>
                  </a:extLst>
                </p14:cNvPr>
                <p14:cNvContentPartPr/>
                <p14:nvPr/>
              </p14:nvContentPartPr>
              <p14:xfrm>
                <a:off x="2182620" y="1729416"/>
                <a:ext cx="44640" cy="29160"/>
              </p14:xfrm>
            </p:contentPart>
          </mc:Choice>
          <mc:Fallback>
            <p:pic>
              <p:nvPicPr>
                <p:cNvPr id="427" name="Ink 426">
                  <a:extLst>
                    <a:ext uri="{FF2B5EF4-FFF2-40B4-BE49-F238E27FC236}">
                      <a16:creationId xmlns:a16="http://schemas.microsoft.com/office/drawing/2014/main" id="{2943172B-73A1-4380-AEDB-162CFEA044F4}"/>
                    </a:ext>
                  </a:extLst>
                </p:cNvPr>
                <p:cNvPicPr/>
                <p:nvPr/>
              </p:nvPicPr>
              <p:blipFill>
                <a:blip r:embed="rId203"/>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28" name="Ink 427">
                  <a:extLst>
                    <a:ext uri="{FF2B5EF4-FFF2-40B4-BE49-F238E27FC236}">
                      <a16:creationId xmlns:a16="http://schemas.microsoft.com/office/drawing/2014/main" id="{D4B69D40-65F3-4567-936D-2A7C7FBFF290}"/>
                    </a:ext>
                  </a:extLst>
                </p14:cNvPr>
                <p14:cNvContentPartPr/>
                <p14:nvPr/>
              </p14:nvContentPartPr>
              <p14:xfrm>
                <a:off x="2229060" y="1625016"/>
                <a:ext cx="64440" cy="155520"/>
              </p14:xfrm>
            </p:contentPart>
          </mc:Choice>
          <mc:Fallback>
            <p:pic>
              <p:nvPicPr>
                <p:cNvPr id="428" name="Ink 427">
                  <a:extLst>
                    <a:ext uri="{FF2B5EF4-FFF2-40B4-BE49-F238E27FC236}">
                      <a16:creationId xmlns:a16="http://schemas.microsoft.com/office/drawing/2014/main" id="{D4B69D40-65F3-4567-936D-2A7C7FBFF290}"/>
                    </a:ext>
                  </a:extLst>
                </p:cNvPr>
                <p:cNvPicPr/>
                <p:nvPr/>
              </p:nvPicPr>
              <p:blipFill>
                <a:blip r:embed="rId205"/>
                <a:stretch>
                  <a:fillRect/>
                </a:stretch>
              </p:blipFill>
              <p:spPr>
                <a:xfrm>
                  <a:off x="2222193" y="1618163"/>
                  <a:ext cx="78173" cy="168963"/>
                </a:xfrm>
                <a:prstGeom prst="rect">
                  <a:avLst/>
                </a:prstGeom>
              </p:spPr>
            </p:pic>
          </mc:Fallback>
        </mc:AlternateContent>
      </p:grpSp>
      <p:grpSp>
        <p:nvGrpSpPr>
          <p:cNvPr id="429" name="Group 428">
            <a:extLst>
              <a:ext uri="{FF2B5EF4-FFF2-40B4-BE49-F238E27FC236}">
                <a16:creationId xmlns:a16="http://schemas.microsoft.com/office/drawing/2014/main" id="{4497C298-BF0D-42B1-B98C-8DD7832DCDD4}"/>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206">
              <p14:nvContentPartPr>
                <p14:cNvPr id="430" name="Ink 429">
                  <a:extLst>
                    <a:ext uri="{FF2B5EF4-FFF2-40B4-BE49-F238E27FC236}">
                      <a16:creationId xmlns:a16="http://schemas.microsoft.com/office/drawing/2014/main" id="{05B449C6-C296-499B-8FB6-434226B3E858}"/>
                    </a:ext>
                  </a:extLst>
                </p14:cNvPr>
                <p14:cNvContentPartPr/>
                <p14:nvPr/>
              </p14:nvContentPartPr>
              <p14:xfrm>
                <a:off x="2451540" y="1666776"/>
                <a:ext cx="1080" cy="3960"/>
              </p14:xfrm>
            </p:contentPart>
          </mc:Choice>
          <mc:Fallback>
            <p:pic>
              <p:nvPicPr>
                <p:cNvPr id="430" name="Ink 429">
                  <a:extLst>
                    <a:ext uri="{FF2B5EF4-FFF2-40B4-BE49-F238E27FC236}">
                      <a16:creationId xmlns:a16="http://schemas.microsoft.com/office/drawing/2014/main" id="{05B449C6-C296-499B-8FB6-434226B3E858}"/>
                    </a:ext>
                  </a:extLst>
                </p:cNvPr>
                <p:cNvPicPr/>
                <p:nvPr/>
              </p:nvPicPr>
              <p:blipFill>
                <a:blip r:embed="rId207"/>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31" name="Ink 430">
                  <a:extLst>
                    <a:ext uri="{FF2B5EF4-FFF2-40B4-BE49-F238E27FC236}">
                      <a16:creationId xmlns:a16="http://schemas.microsoft.com/office/drawing/2014/main" id="{F2B037A8-1EC3-407B-845A-909690B3054D}"/>
                    </a:ext>
                  </a:extLst>
                </p14:cNvPr>
                <p14:cNvContentPartPr/>
                <p14:nvPr/>
              </p14:nvContentPartPr>
              <p14:xfrm>
                <a:off x="2460180" y="1708176"/>
                <a:ext cx="4680" cy="25200"/>
              </p14:xfrm>
            </p:contentPart>
          </mc:Choice>
          <mc:Fallback>
            <p:pic>
              <p:nvPicPr>
                <p:cNvPr id="431" name="Ink 430">
                  <a:extLst>
                    <a:ext uri="{FF2B5EF4-FFF2-40B4-BE49-F238E27FC236}">
                      <a16:creationId xmlns:a16="http://schemas.microsoft.com/office/drawing/2014/main" id="{F2B037A8-1EC3-407B-845A-909690B3054D}"/>
                    </a:ext>
                  </a:extLst>
                </p:cNvPr>
                <p:cNvPicPr/>
                <p:nvPr/>
              </p:nvPicPr>
              <p:blipFill>
                <a:blip r:embed="rId209"/>
                <a:stretch>
                  <a:fillRect/>
                </a:stretch>
              </p:blipFill>
              <p:spPr>
                <a:xfrm>
                  <a:off x="2453022" y="1701351"/>
                  <a:ext cx="18995" cy="38850"/>
                </a:xfrm>
                <a:prstGeom prst="rect">
                  <a:avLst/>
                </a:prstGeom>
              </p:spPr>
            </p:pic>
          </mc:Fallback>
        </mc:AlternateContent>
      </p:grpSp>
      <p:grpSp>
        <p:nvGrpSpPr>
          <p:cNvPr id="432" name="Group 431">
            <a:extLst>
              <a:ext uri="{FF2B5EF4-FFF2-40B4-BE49-F238E27FC236}">
                <a16:creationId xmlns:a16="http://schemas.microsoft.com/office/drawing/2014/main" id="{2F245AFC-B9FC-4AB1-97DB-BC4A0B9FD7D4}"/>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210">
              <p14:nvContentPartPr>
                <p14:cNvPr id="433" name="Ink 432">
                  <a:extLst>
                    <a:ext uri="{FF2B5EF4-FFF2-40B4-BE49-F238E27FC236}">
                      <a16:creationId xmlns:a16="http://schemas.microsoft.com/office/drawing/2014/main" id="{B980A3CC-5954-43A1-92A7-601F2651F440}"/>
                    </a:ext>
                  </a:extLst>
                </p14:cNvPr>
                <p14:cNvContentPartPr/>
                <p14:nvPr/>
              </p14:nvContentPartPr>
              <p14:xfrm>
                <a:off x="2735940" y="1624296"/>
                <a:ext cx="54720" cy="108000"/>
              </p14:xfrm>
            </p:contentPart>
          </mc:Choice>
          <mc:Fallback>
            <p:pic>
              <p:nvPicPr>
                <p:cNvPr id="433" name="Ink 432">
                  <a:extLst>
                    <a:ext uri="{FF2B5EF4-FFF2-40B4-BE49-F238E27FC236}">
                      <a16:creationId xmlns:a16="http://schemas.microsoft.com/office/drawing/2014/main" id="{B980A3CC-5954-43A1-92A7-601F2651F440}"/>
                    </a:ext>
                  </a:extLst>
                </p:cNvPr>
                <p:cNvPicPr/>
                <p:nvPr/>
              </p:nvPicPr>
              <p:blipFill>
                <a:blip r:embed="rId211"/>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34" name="Ink 433">
                  <a:extLst>
                    <a:ext uri="{FF2B5EF4-FFF2-40B4-BE49-F238E27FC236}">
                      <a16:creationId xmlns:a16="http://schemas.microsoft.com/office/drawing/2014/main" id="{4092DFFA-2A6B-45C4-A9F8-AD0E2F633677}"/>
                    </a:ext>
                  </a:extLst>
                </p14:cNvPr>
                <p14:cNvContentPartPr/>
                <p14:nvPr/>
              </p14:nvContentPartPr>
              <p14:xfrm>
                <a:off x="2710380" y="1687656"/>
                <a:ext cx="61200" cy="6840"/>
              </p14:xfrm>
            </p:contentPart>
          </mc:Choice>
          <mc:Fallback>
            <p:pic>
              <p:nvPicPr>
                <p:cNvPr id="434" name="Ink 433">
                  <a:extLst>
                    <a:ext uri="{FF2B5EF4-FFF2-40B4-BE49-F238E27FC236}">
                      <a16:creationId xmlns:a16="http://schemas.microsoft.com/office/drawing/2014/main" id="{4092DFFA-2A6B-45C4-A9F8-AD0E2F633677}"/>
                    </a:ext>
                  </a:extLst>
                </p:cNvPr>
                <p:cNvPicPr/>
                <p:nvPr/>
              </p:nvPicPr>
              <p:blipFill>
                <a:blip r:embed="rId213"/>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5" name="Ink 434">
                  <a:extLst>
                    <a:ext uri="{FF2B5EF4-FFF2-40B4-BE49-F238E27FC236}">
                      <a16:creationId xmlns:a16="http://schemas.microsoft.com/office/drawing/2014/main" id="{F16F7403-739D-464C-97F1-AFF46E11AB03}"/>
                    </a:ext>
                  </a:extLst>
                </p14:cNvPr>
                <p14:cNvContentPartPr/>
                <p14:nvPr/>
              </p14:nvContentPartPr>
              <p14:xfrm>
                <a:off x="2809020" y="1618896"/>
                <a:ext cx="85680" cy="105120"/>
              </p14:xfrm>
            </p:contentPart>
          </mc:Choice>
          <mc:Fallback>
            <p:pic>
              <p:nvPicPr>
                <p:cNvPr id="435" name="Ink 434">
                  <a:extLst>
                    <a:ext uri="{FF2B5EF4-FFF2-40B4-BE49-F238E27FC236}">
                      <a16:creationId xmlns:a16="http://schemas.microsoft.com/office/drawing/2014/main" id="{F16F7403-739D-464C-97F1-AFF46E11AB03}"/>
                    </a:ext>
                  </a:extLst>
                </p:cNvPr>
                <p:cNvPicPr/>
                <p:nvPr/>
              </p:nvPicPr>
              <p:blipFill>
                <a:blip r:embed="rId215"/>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36" name="Ink 435">
                  <a:extLst>
                    <a:ext uri="{FF2B5EF4-FFF2-40B4-BE49-F238E27FC236}">
                      <a16:creationId xmlns:a16="http://schemas.microsoft.com/office/drawing/2014/main" id="{A5DE7F37-B5C3-4E58-B3A4-430300901BFD}"/>
                    </a:ext>
                  </a:extLst>
                </p14:cNvPr>
                <p14:cNvContentPartPr/>
                <p14:nvPr/>
              </p14:nvContentPartPr>
              <p14:xfrm>
                <a:off x="2899380" y="1653096"/>
                <a:ext cx="21240" cy="46800"/>
              </p14:xfrm>
            </p:contentPart>
          </mc:Choice>
          <mc:Fallback>
            <p:pic>
              <p:nvPicPr>
                <p:cNvPr id="436" name="Ink 435">
                  <a:extLst>
                    <a:ext uri="{FF2B5EF4-FFF2-40B4-BE49-F238E27FC236}">
                      <a16:creationId xmlns:a16="http://schemas.microsoft.com/office/drawing/2014/main" id="{A5DE7F37-B5C3-4E58-B3A4-430300901BFD}"/>
                    </a:ext>
                  </a:extLst>
                </p:cNvPr>
                <p:cNvPicPr/>
                <p:nvPr/>
              </p:nvPicPr>
              <p:blipFill>
                <a:blip r:embed="rId217"/>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7" name="Ink 436">
                  <a:extLst>
                    <a:ext uri="{FF2B5EF4-FFF2-40B4-BE49-F238E27FC236}">
                      <a16:creationId xmlns:a16="http://schemas.microsoft.com/office/drawing/2014/main" id="{E6CA557A-9DF7-451B-BD83-468DB10B314F}"/>
                    </a:ext>
                  </a:extLst>
                </p14:cNvPr>
                <p14:cNvContentPartPr/>
                <p14:nvPr/>
              </p14:nvContentPartPr>
              <p14:xfrm>
                <a:off x="2933220" y="1599456"/>
                <a:ext cx="38160" cy="132840"/>
              </p14:xfrm>
            </p:contentPart>
          </mc:Choice>
          <mc:Fallback>
            <p:pic>
              <p:nvPicPr>
                <p:cNvPr id="437" name="Ink 436">
                  <a:extLst>
                    <a:ext uri="{FF2B5EF4-FFF2-40B4-BE49-F238E27FC236}">
                      <a16:creationId xmlns:a16="http://schemas.microsoft.com/office/drawing/2014/main" id="{E6CA557A-9DF7-451B-BD83-468DB10B314F}"/>
                    </a:ext>
                  </a:extLst>
                </p:cNvPr>
                <p:cNvPicPr/>
                <p:nvPr/>
              </p:nvPicPr>
              <p:blipFill>
                <a:blip r:embed="rId219"/>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438" name="Ink 437">
                  <a:extLst>
                    <a:ext uri="{FF2B5EF4-FFF2-40B4-BE49-F238E27FC236}">
                      <a16:creationId xmlns:a16="http://schemas.microsoft.com/office/drawing/2014/main" id="{EC4EE419-13B0-4FFD-8DD7-3400BD73DA54}"/>
                    </a:ext>
                  </a:extLst>
                </p14:cNvPr>
                <p14:cNvContentPartPr/>
                <p14:nvPr/>
              </p14:nvContentPartPr>
              <p14:xfrm>
                <a:off x="3003780" y="1694856"/>
                <a:ext cx="19080" cy="46440"/>
              </p14:xfrm>
            </p:contentPart>
          </mc:Choice>
          <mc:Fallback>
            <p:pic>
              <p:nvPicPr>
                <p:cNvPr id="438" name="Ink 437">
                  <a:extLst>
                    <a:ext uri="{FF2B5EF4-FFF2-40B4-BE49-F238E27FC236}">
                      <a16:creationId xmlns:a16="http://schemas.microsoft.com/office/drawing/2014/main" id="{EC4EE419-13B0-4FFD-8DD7-3400BD73DA54}"/>
                    </a:ext>
                  </a:extLst>
                </p:cNvPr>
                <p:cNvPicPr/>
                <p:nvPr/>
              </p:nvPicPr>
              <p:blipFill>
                <a:blip r:embed="rId221"/>
                <a:stretch>
                  <a:fillRect/>
                </a:stretch>
              </p:blipFill>
              <p:spPr>
                <a:xfrm>
                  <a:off x="2996890" y="1687956"/>
                  <a:ext cx="32595" cy="60239"/>
                </a:xfrm>
                <a:prstGeom prst="rect">
                  <a:avLst/>
                </a:prstGeom>
              </p:spPr>
            </p:pic>
          </mc:Fallback>
        </mc:AlternateContent>
      </p:grpSp>
      <p:grpSp>
        <p:nvGrpSpPr>
          <p:cNvPr id="439" name="Group 438">
            <a:extLst>
              <a:ext uri="{FF2B5EF4-FFF2-40B4-BE49-F238E27FC236}">
                <a16:creationId xmlns:a16="http://schemas.microsoft.com/office/drawing/2014/main" id="{19D86BF6-58B3-4D1D-85F7-0A1462AF3340}"/>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222">
              <p14:nvContentPartPr>
                <p14:cNvPr id="440" name="Ink 439">
                  <a:extLst>
                    <a:ext uri="{FF2B5EF4-FFF2-40B4-BE49-F238E27FC236}">
                      <a16:creationId xmlns:a16="http://schemas.microsoft.com/office/drawing/2014/main" id="{99742E96-53A6-4979-B174-7CC76F580BB9}"/>
                    </a:ext>
                  </a:extLst>
                </p14:cNvPr>
                <p14:cNvContentPartPr/>
                <p14:nvPr/>
              </p14:nvContentPartPr>
              <p14:xfrm>
                <a:off x="3180540" y="1663176"/>
                <a:ext cx="55080" cy="39960"/>
              </p14:xfrm>
            </p:contentPart>
          </mc:Choice>
          <mc:Fallback>
            <p:pic>
              <p:nvPicPr>
                <p:cNvPr id="440" name="Ink 439">
                  <a:extLst>
                    <a:ext uri="{FF2B5EF4-FFF2-40B4-BE49-F238E27FC236}">
                      <a16:creationId xmlns:a16="http://schemas.microsoft.com/office/drawing/2014/main" id="{99742E96-53A6-4979-B174-7CC76F580BB9}"/>
                    </a:ext>
                  </a:extLst>
                </p:cNvPr>
                <p:cNvPicPr/>
                <p:nvPr/>
              </p:nvPicPr>
              <p:blipFill>
                <a:blip r:embed="rId223"/>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41" name="Ink 440">
                  <a:extLst>
                    <a:ext uri="{FF2B5EF4-FFF2-40B4-BE49-F238E27FC236}">
                      <a16:creationId xmlns:a16="http://schemas.microsoft.com/office/drawing/2014/main" id="{B563D3A2-74F3-4004-9C23-4C95D7BAE783}"/>
                    </a:ext>
                  </a:extLst>
                </p14:cNvPr>
                <p14:cNvContentPartPr/>
                <p14:nvPr/>
              </p14:nvContentPartPr>
              <p14:xfrm>
                <a:off x="3309420" y="1645536"/>
                <a:ext cx="45000" cy="113760"/>
              </p14:xfrm>
            </p:contentPart>
          </mc:Choice>
          <mc:Fallback>
            <p:pic>
              <p:nvPicPr>
                <p:cNvPr id="441" name="Ink 440">
                  <a:extLst>
                    <a:ext uri="{FF2B5EF4-FFF2-40B4-BE49-F238E27FC236}">
                      <a16:creationId xmlns:a16="http://schemas.microsoft.com/office/drawing/2014/main" id="{B563D3A2-74F3-4004-9C23-4C95D7BAE783}"/>
                    </a:ext>
                  </a:extLst>
                </p:cNvPr>
                <p:cNvPicPr/>
                <p:nvPr/>
              </p:nvPicPr>
              <p:blipFill>
                <a:blip r:embed="rId225"/>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42" name="Ink 441">
                  <a:extLst>
                    <a:ext uri="{FF2B5EF4-FFF2-40B4-BE49-F238E27FC236}">
                      <a16:creationId xmlns:a16="http://schemas.microsoft.com/office/drawing/2014/main" id="{FEF301C0-2381-412C-A434-AD7999DD02A6}"/>
                    </a:ext>
                  </a:extLst>
                </p14:cNvPr>
                <p14:cNvContentPartPr/>
                <p14:nvPr/>
              </p14:nvContentPartPr>
              <p14:xfrm>
                <a:off x="3378180" y="1648776"/>
                <a:ext cx="39600" cy="45360"/>
              </p14:xfrm>
            </p:contentPart>
          </mc:Choice>
          <mc:Fallback>
            <p:pic>
              <p:nvPicPr>
                <p:cNvPr id="442" name="Ink 441">
                  <a:extLst>
                    <a:ext uri="{FF2B5EF4-FFF2-40B4-BE49-F238E27FC236}">
                      <a16:creationId xmlns:a16="http://schemas.microsoft.com/office/drawing/2014/main" id="{FEF301C0-2381-412C-A434-AD7999DD02A6}"/>
                    </a:ext>
                  </a:extLst>
                </p:cNvPr>
                <p:cNvPicPr/>
                <p:nvPr/>
              </p:nvPicPr>
              <p:blipFill>
                <a:blip r:embed="rId227"/>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43" name="Ink 442">
                  <a:extLst>
                    <a:ext uri="{FF2B5EF4-FFF2-40B4-BE49-F238E27FC236}">
                      <a16:creationId xmlns:a16="http://schemas.microsoft.com/office/drawing/2014/main" id="{D07EDC1B-2ABD-4CFB-98FD-5AC6FD90E984}"/>
                    </a:ext>
                  </a:extLst>
                </p14:cNvPr>
                <p14:cNvContentPartPr/>
                <p14:nvPr/>
              </p14:nvContentPartPr>
              <p14:xfrm>
                <a:off x="3434700" y="1604496"/>
                <a:ext cx="10440" cy="84600"/>
              </p14:xfrm>
            </p:contentPart>
          </mc:Choice>
          <mc:Fallback>
            <p:pic>
              <p:nvPicPr>
                <p:cNvPr id="443" name="Ink 442">
                  <a:extLst>
                    <a:ext uri="{FF2B5EF4-FFF2-40B4-BE49-F238E27FC236}">
                      <a16:creationId xmlns:a16="http://schemas.microsoft.com/office/drawing/2014/main" id="{D07EDC1B-2ABD-4CFB-98FD-5AC6FD90E984}"/>
                    </a:ext>
                  </a:extLst>
                </p:cNvPr>
                <p:cNvPicPr/>
                <p:nvPr/>
              </p:nvPicPr>
              <p:blipFill>
                <a:blip r:embed="rId229"/>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4" name="Ink 443">
                  <a:extLst>
                    <a:ext uri="{FF2B5EF4-FFF2-40B4-BE49-F238E27FC236}">
                      <a16:creationId xmlns:a16="http://schemas.microsoft.com/office/drawing/2014/main" id="{8EA38692-0194-46E8-ABEC-582DF54F6DDD}"/>
                    </a:ext>
                  </a:extLst>
                </p14:cNvPr>
                <p14:cNvContentPartPr/>
                <p14:nvPr/>
              </p14:nvContentPartPr>
              <p14:xfrm>
                <a:off x="3484740" y="1653816"/>
                <a:ext cx="42480" cy="121680"/>
              </p14:xfrm>
            </p:contentPart>
          </mc:Choice>
          <mc:Fallback>
            <p:pic>
              <p:nvPicPr>
                <p:cNvPr id="444" name="Ink 443">
                  <a:extLst>
                    <a:ext uri="{FF2B5EF4-FFF2-40B4-BE49-F238E27FC236}">
                      <a16:creationId xmlns:a16="http://schemas.microsoft.com/office/drawing/2014/main" id="{8EA38692-0194-46E8-ABEC-582DF54F6DDD}"/>
                    </a:ext>
                  </a:extLst>
                </p:cNvPr>
                <p:cNvPicPr/>
                <p:nvPr/>
              </p:nvPicPr>
              <p:blipFill>
                <a:blip r:embed="rId231"/>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45" name="Ink 444">
                  <a:extLst>
                    <a:ext uri="{FF2B5EF4-FFF2-40B4-BE49-F238E27FC236}">
                      <a16:creationId xmlns:a16="http://schemas.microsoft.com/office/drawing/2014/main" id="{9B22BA7D-AC41-4075-9AA3-FEA19DBD2A44}"/>
                    </a:ext>
                  </a:extLst>
                </p14:cNvPr>
                <p14:cNvContentPartPr/>
                <p14:nvPr/>
              </p14:nvContentPartPr>
              <p14:xfrm>
                <a:off x="3565020" y="1658496"/>
                <a:ext cx="43560" cy="29880"/>
              </p14:xfrm>
            </p:contentPart>
          </mc:Choice>
          <mc:Fallback>
            <p:pic>
              <p:nvPicPr>
                <p:cNvPr id="445" name="Ink 444">
                  <a:extLst>
                    <a:ext uri="{FF2B5EF4-FFF2-40B4-BE49-F238E27FC236}">
                      <a16:creationId xmlns:a16="http://schemas.microsoft.com/office/drawing/2014/main" id="{9B22BA7D-AC41-4075-9AA3-FEA19DBD2A44}"/>
                    </a:ext>
                  </a:extLst>
                </p:cNvPr>
                <p:cNvPicPr/>
                <p:nvPr/>
              </p:nvPicPr>
              <p:blipFill>
                <a:blip r:embed="rId233"/>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46" name="Ink 445">
                  <a:extLst>
                    <a:ext uri="{FF2B5EF4-FFF2-40B4-BE49-F238E27FC236}">
                      <a16:creationId xmlns:a16="http://schemas.microsoft.com/office/drawing/2014/main" id="{EE51903D-086C-48E1-81FD-BF784FD07D25}"/>
                    </a:ext>
                  </a:extLst>
                </p14:cNvPr>
                <p14:cNvContentPartPr/>
                <p14:nvPr/>
              </p14:nvContentPartPr>
              <p14:xfrm>
                <a:off x="3632700" y="1655256"/>
                <a:ext cx="38880" cy="50760"/>
              </p14:xfrm>
            </p:contentPart>
          </mc:Choice>
          <mc:Fallback>
            <p:pic>
              <p:nvPicPr>
                <p:cNvPr id="446" name="Ink 445">
                  <a:extLst>
                    <a:ext uri="{FF2B5EF4-FFF2-40B4-BE49-F238E27FC236}">
                      <a16:creationId xmlns:a16="http://schemas.microsoft.com/office/drawing/2014/main" id="{EE51903D-086C-48E1-81FD-BF784FD07D25}"/>
                    </a:ext>
                  </a:extLst>
                </p:cNvPr>
                <p:cNvPicPr/>
                <p:nvPr/>
              </p:nvPicPr>
              <p:blipFill>
                <a:blip r:embed="rId235"/>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47" name="Ink 446">
                  <a:extLst>
                    <a:ext uri="{FF2B5EF4-FFF2-40B4-BE49-F238E27FC236}">
                      <a16:creationId xmlns:a16="http://schemas.microsoft.com/office/drawing/2014/main" id="{C7FC9B52-FB67-4A68-A407-F7E8BEC7A175}"/>
                    </a:ext>
                  </a:extLst>
                </p14:cNvPr>
                <p14:cNvContentPartPr/>
                <p14:nvPr/>
              </p14:nvContentPartPr>
              <p14:xfrm>
                <a:off x="3693900" y="1658856"/>
                <a:ext cx="71640" cy="39600"/>
              </p14:xfrm>
            </p:contentPart>
          </mc:Choice>
          <mc:Fallback>
            <p:pic>
              <p:nvPicPr>
                <p:cNvPr id="447" name="Ink 446">
                  <a:extLst>
                    <a:ext uri="{FF2B5EF4-FFF2-40B4-BE49-F238E27FC236}">
                      <a16:creationId xmlns:a16="http://schemas.microsoft.com/office/drawing/2014/main" id="{C7FC9B52-FB67-4A68-A407-F7E8BEC7A175}"/>
                    </a:ext>
                  </a:extLst>
                </p:cNvPr>
                <p:cNvPicPr/>
                <p:nvPr/>
              </p:nvPicPr>
              <p:blipFill>
                <a:blip r:embed="rId237"/>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48" name="Ink 447">
                  <a:extLst>
                    <a:ext uri="{FF2B5EF4-FFF2-40B4-BE49-F238E27FC236}">
                      <a16:creationId xmlns:a16="http://schemas.microsoft.com/office/drawing/2014/main" id="{E0F00857-B4B4-4772-B586-E7B37C64196C}"/>
                    </a:ext>
                  </a:extLst>
                </p14:cNvPr>
                <p14:cNvContentPartPr/>
                <p14:nvPr/>
              </p14:nvContentPartPr>
              <p14:xfrm>
                <a:off x="3788940" y="1662816"/>
                <a:ext cx="8280" cy="36000"/>
              </p14:xfrm>
            </p:contentPart>
          </mc:Choice>
          <mc:Fallback>
            <p:pic>
              <p:nvPicPr>
                <p:cNvPr id="448" name="Ink 447">
                  <a:extLst>
                    <a:ext uri="{FF2B5EF4-FFF2-40B4-BE49-F238E27FC236}">
                      <a16:creationId xmlns:a16="http://schemas.microsoft.com/office/drawing/2014/main" id="{E0F00857-B4B4-4772-B586-E7B37C64196C}"/>
                    </a:ext>
                  </a:extLst>
                </p:cNvPr>
                <p:cNvPicPr/>
                <p:nvPr/>
              </p:nvPicPr>
              <p:blipFill>
                <a:blip r:embed="rId239"/>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49" name="Ink 448">
                  <a:extLst>
                    <a:ext uri="{FF2B5EF4-FFF2-40B4-BE49-F238E27FC236}">
                      <a16:creationId xmlns:a16="http://schemas.microsoft.com/office/drawing/2014/main" id="{FE542CB8-67C0-4DED-B641-7D3D15F77693}"/>
                    </a:ext>
                  </a:extLst>
                </p14:cNvPr>
                <p14:cNvContentPartPr/>
                <p14:nvPr/>
              </p14:nvContentPartPr>
              <p14:xfrm>
                <a:off x="3775260" y="1625736"/>
                <a:ext cx="9000" cy="7560"/>
              </p14:xfrm>
            </p:contentPart>
          </mc:Choice>
          <mc:Fallback>
            <p:pic>
              <p:nvPicPr>
                <p:cNvPr id="449" name="Ink 448">
                  <a:extLst>
                    <a:ext uri="{FF2B5EF4-FFF2-40B4-BE49-F238E27FC236}">
                      <a16:creationId xmlns:a16="http://schemas.microsoft.com/office/drawing/2014/main" id="{FE542CB8-67C0-4DED-B641-7D3D15F77693}"/>
                    </a:ext>
                  </a:extLst>
                </p:cNvPr>
                <p:cNvPicPr/>
                <p:nvPr/>
              </p:nvPicPr>
              <p:blipFill>
                <a:blip r:embed="rId241"/>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50" name="Ink 449">
                  <a:extLst>
                    <a:ext uri="{FF2B5EF4-FFF2-40B4-BE49-F238E27FC236}">
                      <a16:creationId xmlns:a16="http://schemas.microsoft.com/office/drawing/2014/main" id="{4D8B27B3-30EC-4D76-8858-5C89538ECDEC}"/>
                    </a:ext>
                  </a:extLst>
                </p14:cNvPr>
                <p14:cNvContentPartPr/>
                <p14:nvPr/>
              </p14:nvContentPartPr>
              <p14:xfrm>
                <a:off x="3817020" y="1594416"/>
                <a:ext cx="76320" cy="117000"/>
              </p14:xfrm>
            </p:contentPart>
          </mc:Choice>
          <mc:Fallback>
            <p:pic>
              <p:nvPicPr>
                <p:cNvPr id="450" name="Ink 449">
                  <a:extLst>
                    <a:ext uri="{FF2B5EF4-FFF2-40B4-BE49-F238E27FC236}">
                      <a16:creationId xmlns:a16="http://schemas.microsoft.com/office/drawing/2014/main" id="{4D8B27B3-30EC-4D76-8858-5C89538ECDEC}"/>
                    </a:ext>
                  </a:extLst>
                </p:cNvPr>
                <p:cNvPicPr/>
                <p:nvPr/>
              </p:nvPicPr>
              <p:blipFill>
                <a:blip r:embed="rId243"/>
                <a:stretch>
                  <a:fillRect/>
                </a:stretch>
              </p:blipFill>
              <p:spPr>
                <a:xfrm>
                  <a:off x="3810154" y="1587534"/>
                  <a:ext cx="90052" cy="130765"/>
                </a:xfrm>
                <a:prstGeom prst="rect">
                  <a:avLst/>
                </a:prstGeom>
              </p:spPr>
            </p:pic>
          </mc:Fallback>
        </mc:AlternateContent>
      </p:grpSp>
      <p:grpSp>
        <p:nvGrpSpPr>
          <p:cNvPr id="451" name="Group 450">
            <a:extLst>
              <a:ext uri="{FF2B5EF4-FFF2-40B4-BE49-F238E27FC236}">
                <a16:creationId xmlns:a16="http://schemas.microsoft.com/office/drawing/2014/main" id="{02FED3D7-725E-4B45-8D42-D5C0D4960D48}"/>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244">
              <p14:nvContentPartPr>
                <p14:cNvPr id="452" name="Ink 451">
                  <a:extLst>
                    <a:ext uri="{FF2B5EF4-FFF2-40B4-BE49-F238E27FC236}">
                      <a16:creationId xmlns:a16="http://schemas.microsoft.com/office/drawing/2014/main" id="{0B82DB89-44F2-4952-8D52-A9EA1673F882}"/>
                    </a:ext>
                  </a:extLst>
                </p14:cNvPr>
                <p14:cNvContentPartPr/>
                <p14:nvPr/>
              </p14:nvContentPartPr>
              <p14:xfrm>
                <a:off x="4614420" y="1644096"/>
                <a:ext cx="63000" cy="49320"/>
              </p14:xfrm>
            </p:contentPart>
          </mc:Choice>
          <mc:Fallback>
            <p:pic>
              <p:nvPicPr>
                <p:cNvPr id="452" name="Ink 451">
                  <a:extLst>
                    <a:ext uri="{FF2B5EF4-FFF2-40B4-BE49-F238E27FC236}">
                      <a16:creationId xmlns:a16="http://schemas.microsoft.com/office/drawing/2014/main" id="{0B82DB89-44F2-4952-8D52-A9EA1673F882}"/>
                    </a:ext>
                  </a:extLst>
                </p:cNvPr>
                <p:cNvPicPr/>
                <p:nvPr/>
              </p:nvPicPr>
              <p:blipFill>
                <a:blip r:embed="rId245"/>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53" name="Ink 452">
                  <a:extLst>
                    <a:ext uri="{FF2B5EF4-FFF2-40B4-BE49-F238E27FC236}">
                      <a16:creationId xmlns:a16="http://schemas.microsoft.com/office/drawing/2014/main" id="{60740FB1-0AB1-4631-B789-5B35EB142301}"/>
                    </a:ext>
                  </a:extLst>
                </p14:cNvPr>
                <p14:cNvContentPartPr/>
                <p14:nvPr/>
              </p14:nvContentPartPr>
              <p14:xfrm>
                <a:off x="4724940" y="1666776"/>
                <a:ext cx="65160" cy="4680"/>
              </p14:xfrm>
            </p:contentPart>
          </mc:Choice>
          <mc:Fallback>
            <p:pic>
              <p:nvPicPr>
                <p:cNvPr id="453" name="Ink 452">
                  <a:extLst>
                    <a:ext uri="{FF2B5EF4-FFF2-40B4-BE49-F238E27FC236}">
                      <a16:creationId xmlns:a16="http://schemas.microsoft.com/office/drawing/2014/main" id="{60740FB1-0AB1-4631-B789-5B35EB142301}"/>
                    </a:ext>
                  </a:extLst>
                </p:cNvPr>
                <p:cNvPicPr/>
                <p:nvPr/>
              </p:nvPicPr>
              <p:blipFill>
                <a:blip r:embed="rId247"/>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54" name="Ink 453">
                  <a:extLst>
                    <a:ext uri="{FF2B5EF4-FFF2-40B4-BE49-F238E27FC236}">
                      <a16:creationId xmlns:a16="http://schemas.microsoft.com/office/drawing/2014/main" id="{DB7B3392-4DBD-4126-AB01-8136DF2C6355}"/>
                    </a:ext>
                  </a:extLst>
                </p14:cNvPr>
                <p14:cNvContentPartPr/>
                <p14:nvPr/>
              </p14:nvContentPartPr>
              <p14:xfrm>
                <a:off x="4826460" y="1624656"/>
                <a:ext cx="57960" cy="79560"/>
              </p14:xfrm>
            </p:contentPart>
          </mc:Choice>
          <mc:Fallback>
            <p:pic>
              <p:nvPicPr>
                <p:cNvPr id="454" name="Ink 453">
                  <a:extLst>
                    <a:ext uri="{FF2B5EF4-FFF2-40B4-BE49-F238E27FC236}">
                      <a16:creationId xmlns:a16="http://schemas.microsoft.com/office/drawing/2014/main" id="{DB7B3392-4DBD-4126-AB01-8136DF2C6355}"/>
                    </a:ext>
                  </a:extLst>
                </p:cNvPr>
                <p:cNvPicPr/>
                <p:nvPr/>
              </p:nvPicPr>
              <p:blipFill>
                <a:blip r:embed="rId249"/>
                <a:stretch>
                  <a:fillRect/>
                </a:stretch>
              </p:blipFill>
              <p:spPr>
                <a:xfrm>
                  <a:off x="4819579" y="1617784"/>
                  <a:ext cx="71722" cy="93305"/>
                </a:xfrm>
                <a:prstGeom prst="rect">
                  <a:avLst/>
                </a:prstGeom>
              </p:spPr>
            </p:pic>
          </mc:Fallback>
        </mc:AlternateContent>
      </p:grpSp>
      <p:grpSp>
        <p:nvGrpSpPr>
          <p:cNvPr id="455" name="Group 454">
            <a:extLst>
              <a:ext uri="{FF2B5EF4-FFF2-40B4-BE49-F238E27FC236}">
                <a16:creationId xmlns:a16="http://schemas.microsoft.com/office/drawing/2014/main" id="{3264B9A2-4B35-4914-8473-52279C2DA2EB}"/>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250">
              <p14:nvContentPartPr>
                <p14:cNvPr id="456" name="Ink 455">
                  <a:extLst>
                    <a:ext uri="{FF2B5EF4-FFF2-40B4-BE49-F238E27FC236}">
                      <a16:creationId xmlns:a16="http://schemas.microsoft.com/office/drawing/2014/main" id="{BDDC9653-1D9E-403B-91B0-30837869FDCF}"/>
                    </a:ext>
                  </a:extLst>
                </p14:cNvPr>
                <p14:cNvContentPartPr/>
                <p14:nvPr/>
              </p14:nvContentPartPr>
              <p14:xfrm>
                <a:off x="3995940" y="1658856"/>
                <a:ext cx="28080" cy="45720"/>
              </p14:xfrm>
            </p:contentPart>
          </mc:Choice>
          <mc:Fallback>
            <p:pic>
              <p:nvPicPr>
                <p:cNvPr id="456" name="Ink 455">
                  <a:extLst>
                    <a:ext uri="{FF2B5EF4-FFF2-40B4-BE49-F238E27FC236}">
                      <a16:creationId xmlns:a16="http://schemas.microsoft.com/office/drawing/2014/main" id="{BDDC9653-1D9E-403B-91B0-30837869FDCF}"/>
                    </a:ext>
                  </a:extLst>
                </p:cNvPr>
                <p:cNvPicPr/>
                <p:nvPr/>
              </p:nvPicPr>
              <p:blipFill>
                <a:blip r:embed="rId251"/>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57" name="Ink 456">
                  <a:extLst>
                    <a:ext uri="{FF2B5EF4-FFF2-40B4-BE49-F238E27FC236}">
                      <a16:creationId xmlns:a16="http://schemas.microsoft.com/office/drawing/2014/main" id="{738FD21C-A7D3-4F36-939C-4A92F1832A29}"/>
                    </a:ext>
                  </a:extLst>
                </p14:cNvPr>
                <p14:cNvContentPartPr/>
                <p14:nvPr/>
              </p14:nvContentPartPr>
              <p14:xfrm>
                <a:off x="4050300" y="1608816"/>
                <a:ext cx="47880" cy="86400"/>
              </p14:xfrm>
            </p:contentPart>
          </mc:Choice>
          <mc:Fallback>
            <p:pic>
              <p:nvPicPr>
                <p:cNvPr id="457" name="Ink 456">
                  <a:extLst>
                    <a:ext uri="{FF2B5EF4-FFF2-40B4-BE49-F238E27FC236}">
                      <a16:creationId xmlns:a16="http://schemas.microsoft.com/office/drawing/2014/main" id="{738FD21C-A7D3-4F36-939C-4A92F1832A29}"/>
                    </a:ext>
                  </a:extLst>
                </p:cNvPr>
                <p:cNvPicPr/>
                <p:nvPr/>
              </p:nvPicPr>
              <p:blipFill>
                <a:blip r:embed="rId253"/>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58" name="Ink 457">
                  <a:extLst>
                    <a:ext uri="{FF2B5EF4-FFF2-40B4-BE49-F238E27FC236}">
                      <a16:creationId xmlns:a16="http://schemas.microsoft.com/office/drawing/2014/main" id="{289E0D88-0E71-4C4F-B189-9A88301461C2}"/>
                    </a:ext>
                  </a:extLst>
                </p14:cNvPr>
                <p14:cNvContentPartPr/>
                <p14:nvPr/>
              </p14:nvContentPartPr>
              <p14:xfrm>
                <a:off x="4036620" y="1654536"/>
                <a:ext cx="84600" cy="7560"/>
              </p14:xfrm>
            </p:contentPart>
          </mc:Choice>
          <mc:Fallback>
            <p:pic>
              <p:nvPicPr>
                <p:cNvPr id="458" name="Ink 457">
                  <a:extLst>
                    <a:ext uri="{FF2B5EF4-FFF2-40B4-BE49-F238E27FC236}">
                      <a16:creationId xmlns:a16="http://schemas.microsoft.com/office/drawing/2014/main" id="{289E0D88-0E71-4C4F-B189-9A88301461C2}"/>
                    </a:ext>
                  </a:extLst>
                </p:cNvPr>
                <p:cNvPicPr/>
                <p:nvPr/>
              </p:nvPicPr>
              <p:blipFill>
                <a:blip r:embed="rId255"/>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59" name="Ink 458">
                  <a:extLst>
                    <a:ext uri="{FF2B5EF4-FFF2-40B4-BE49-F238E27FC236}">
                      <a16:creationId xmlns:a16="http://schemas.microsoft.com/office/drawing/2014/main" id="{E8BE0335-A9A9-4BCA-BAD9-638485706BB3}"/>
                    </a:ext>
                  </a:extLst>
                </p14:cNvPr>
                <p14:cNvContentPartPr/>
                <p14:nvPr/>
              </p14:nvContentPartPr>
              <p14:xfrm>
                <a:off x="4170900" y="1652016"/>
                <a:ext cx="35280" cy="50040"/>
              </p14:xfrm>
            </p:contentPart>
          </mc:Choice>
          <mc:Fallback>
            <p:pic>
              <p:nvPicPr>
                <p:cNvPr id="459" name="Ink 458">
                  <a:extLst>
                    <a:ext uri="{FF2B5EF4-FFF2-40B4-BE49-F238E27FC236}">
                      <a16:creationId xmlns:a16="http://schemas.microsoft.com/office/drawing/2014/main" id="{E8BE0335-A9A9-4BCA-BAD9-638485706BB3}"/>
                    </a:ext>
                  </a:extLst>
                </p:cNvPr>
                <p:cNvPicPr/>
                <p:nvPr/>
              </p:nvPicPr>
              <p:blipFill>
                <a:blip r:embed="rId257"/>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60" name="Ink 459">
                  <a:extLst>
                    <a:ext uri="{FF2B5EF4-FFF2-40B4-BE49-F238E27FC236}">
                      <a16:creationId xmlns:a16="http://schemas.microsoft.com/office/drawing/2014/main" id="{84E81850-D76E-4C86-A3AB-2A43D6710779}"/>
                    </a:ext>
                  </a:extLst>
                </p14:cNvPr>
                <p14:cNvContentPartPr/>
                <p14:nvPr/>
              </p14:nvContentPartPr>
              <p14:xfrm>
                <a:off x="4214100" y="1650216"/>
                <a:ext cx="44640" cy="43560"/>
              </p14:xfrm>
            </p:contentPart>
          </mc:Choice>
          <mc:Fallback>
            <p:pic>
              <p:nvPicPr>
                <p:cNvPr id="460" name="Ink 459">
                  <a:extLst>
                    <a:ext uri="{FF2B5EF4-FFF2-40B4-BE49-F238E27FC236}">
                      <a16:creationId xmlns:a16="http://schemas.microsoft.com/office/drawing/2014/main" id="{84E81850-D76E-4C86-A3AB-2A43D6710779}"/>
                    </a:ext>
                  </a:extLst>
                </p:cNvPr>
                <p:cNvPicPr/>
                <p:nvPr/>
              </p:nvPicPr>
              <p:blipFill>
                <a:blip r:embed="rId259"/>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1" name="Ink 460">
                  <a:extLst>
                    <a:ext uri="{FF2B5EF4-FFF2-40B4-BE49-F238E27FC236}">
                      <a16:creationId xmlns:a16="http://schemas.microsoft.com/office/drawing/2014/main" id="{9F4B1D01-4EAB-4AAE-BA58-81F3FC706765}"/>
                    </a:ext>
                  </a:extLst>
                </p14:cNvPr>
                <p14:cNvContentPartPr/>
                <p14:nvPr/>
              </p14:nvContentPartPr>
              <p14:xfrm>
                <a:off x="4280700" y="1661736"/>
                <a:ext cx="43560" cy="33840"/>
              </p14:xfrm>
            </p:contentPart>
          </mc:Choice>
          <mc:Fallback>
            <p:pic>
              <p:nvPicPr>
                <p:cNvPr id="461" name="Ink 460">
                  <a:extLst>
                    <a:ext uri="{FF2B5EF4-FFF2-40B4-BE49-F238E27FC236}">
                      <a16:creationId xmlns:a16="http://schemas.microsoft.com/office/drawing/2014/main" id="{9F4B1D01-4EAB-4AAE-BA58-81F3FC706765}"/>
                    </a:ext>
                  </a:extLst>
                </p:cNvPr>
                <p:cNvPicPr/>
                <p:nvPr/>
              </p:nvPicPr>
              <p:blipFill>
                <a:blip r:embed="rId261"/>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78626015-9F23-41F7-9177-C1AE84BA9849}"/>
                    </a:ext>
                  </a:extLst>
                </p14:cNvPr>
                <p14:cNvContentPartPr/>
                <p14:nvPr/>
              </p14:nvContentPartPr>
              <p14:xfrm>
                <a:off x="4344780" y="1624656"/>
                <a:ext cx="52200" cy="67680"/>
              </p14:xfrm>
            </p:contentPart>
          </mc:Choice>
          <mc:Fallback>
            <p:pic>
              <p:nvPicPr>
                <p:cNvPr id="462" name="Ink 461">
                  <a:extLst>
                    <a:ext uri="{FF2B5EF4-FFF2-40B4-BE49-F238E27FC236}">
                      <a16:creationId xmlns:a16="http://schemas.microsoft.com/office/drawing/2014/main" id="{78626015-9F23-41F7-9177-C1AE84BA9849}"/>
                    </a:ext>
                  </a:extLst>
                </p:cNvPr>
                <p:cNvPicPr/>
                <p:nvPr/>
              </p:nvPicPr>
              <p:blipFill>
                <a:blip r:embed="rId263"/>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FCCDA0DC-F0E7-41CE-97F0-0A657BE6214E}"/>
                    </a:ext>
                  </a:extLst>
                </p14:cNvPr>
                <p14:cNvContentPartPr/>
                <p14:nvPr/>
              </p14:nvContentPartPr>
              <p14:xfrm>
                <a:off x="4457100" y="1617456"/>
                <a:ext cx="72720" cy="65520"/>
              </p14:xfrm>
            </p:contentPart>
          </mc:Choice>
          <mc:Fallback>
            <p:pic>
              <p:nvPicPr>
                <p:cNvPr id="463" name="Ink 462">
                  <a:extLst>
                    <a:ext uri="{FF2B5EF4-FFF2-40B4-BE49-F238E27FC236}">
                      <a16:creationId xmlns:a16="http://schemas.microsoft.com/office/drawing/2014/main" id="{FCCDA0DC-F0E7-41CE-97F0-0A657BE6214E}"/>
                    </a:ext>
                  </a:extLst>
                </p:cNvPr>
                <p:cNvPicPr/>
                <p:nvPr/>
              </p:nvPicPr>
              <p:blipFill>
                <a:blip r:embed="rId265"/>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64" name="Ink 463">
                  <a:extLst>
                    <a:ext uri="{FF2B5EF4-FFF2-40B4-BE49-F238E27FC236}">
                      <a16:creationId xmlns:a16="http://schemas.microsoft.com/office/drawing/2014/main" id="{E77F921B-747F-4DBD-AF36-873F893722B5}"/>
                    </a:ext>
                  </a:extLst>
                </p14:cNvPr>
                <p14:cNvContentPartPr/>
                <p14:nvPr/>
              </p14:nvContentPartPr>
              <p14:xfrm>
                <a:off x="4439820" y="1688016"/>
                <a:ext cx="99720" cy="20160"/>
              </p14:xfrm>
            </p:contentPart>
          </mc:Choice>
          <mc:Fallback>
            <p:pic>
              <p:nvPicPr>
                <p:cNvPr id="464" name="Ink 463">
                  <a:extLst>
                    <a:ext uri="{FF2B5EF4-FFF2-40B4-BE49-F238E27FC236}">
                      <a16:creationId xmlns:a16="http://schemas.microsoft.com/office/drawing/2014/main" id="{E77F921B-747F-4DBD-AF36-873F893722B5}"/>
                    </a:ext>
                  </a:extLst>
                </p:cNvPr>
                <p:cNvPicPr/>
                <p:nvPr/>
              </p:nvPicPr>
              <p:blipFill>
                <a:blip r:embed="rId267"/>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8">
            <p14:nvContentPartPr>
              <p14:cNvPr id="465" name="Ink 464">
                <a:extLst>
                  <a:ext uri="{FF2B5EF4-FFF2-40B4-BE49-F238E27FC236}">
                    <a16:creationId xmlns:a16="http://schemas.microsoft.com/office/drawing/2014/main" id="{F0B86E3C-A998-4F5F-86C6-C33218F81FDE}"/>
                  </a:ext>
                </a:extLst>
              </p14:cNvPr>
              <p14:cNvContentPartPr/>
              <p14:nvPr/>
            </p14:nvContentPartPr>
            <p14:xfrm>
              <a:off x="6706308" y="1754345"/>
              <a:ext cx="982" cy="3928"/>
            </p14:xfrm>
          </p:contentPart>
        </mc:Choice>
        <mc:Fallback>
          <p:pic>
            <p:nvPicPr>
              <p:cNvPr id="465" name="Ink 464">
                <a:extLst>
                  <a:ext uri="{FF2B5EF4-FFF2-40B4-BE49-F238E27FC236}">
                    <a16:creationId xmlns:a16="http://schemas.microsoft.com/office/drawing/2014/main" id="{F0B86E3C-A998-4F5F-86C6-C33218F81FDE}"/>
                  </a:ext>
                </a:extLst>
              </p:cNvPr>
              <p:cNvPicPr/>
              <p:nvPr/>
            </p:nvPicPr>
            <p:blipFill>
              <a:blip r:embed="rId156"/>
              <a:stretch>
                <a:fillRect/>
              </a:stretch>
            </p:blipFill>
            <p:spPr>
              <a:xfrm>
                <a:off x="6699925" y="1745834"/>
                <a:ext cx="13748" cy="20949"/>
              </a:xfrm>
              <a:prstGeom prst="rect">
                <a:avLst/>
              </a:prstGeom>
            </p:spPr>
          </p:pic>
        </mc:Fallback>
      </mc:AlternateContent>
      <p:grpSp>
        <p:nvGrpSpPr>
          <p:cNvPr id="466" name="Group 465">
            <a:extLst>
              <a:ext uri="{FF2B5EF4-FFF2-40B4-BE49-F238E27FC236}">
                <a16:creationId xmlns:a16="http://schemas.microsoft.com/office/drawing/2014/main" id="{06836E57-95CB-4027-881F-C156A51B4BD3}"/>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269">
              <p14:nvContentPartPr>
                <p14:cNvPr id="467" name="Ink 466">
                  <a:extLst>
                    <a:ext uri="{FF2B5EF4-FFF2-40B4-BE49-F238E27FC236}">
                      <a16:creationId xmlns:a16="http://schemas.microsoft.com/office/drawing/2014/main" id="{A16ED728-E289-48E0-9D46-1A6AD6B3CFBF}"/>
                    </a:ext>
                  </a:extLst>
                </p14:cNvPr>
                <p14:cNvContentPartPr/>
                <p14:nvPr/>
              </p14:nvContentPartPr>
              <p14:xfrm>
                <a:off x="4942740" y="1652016"/>
                <a:ext cx="3240" cy="1800"/>
              </p14:xfrm>
            </p:contentPart>
          </mc:Choice>
          <mc:Fallback>
            <p:pic>
              <p:nvPicPr>
                <p:cNvPr id="467" name="Ink 466">
                  <a:extLst>
                    <a:ext uri="{FF2B5EF4-FFF2-40B4-BE49-F238E27FC236}">
                      <a16:creationId xmlns:a16="http://schemas.microsoft.com/office/drawing/2014/main" id="{A16ED728-E289-48E0-9D46-1A6AD6B3CFBF}"/>
                    </a:ext>
                  </a:extLst>
                </p:cNvPr>
                <p:cNvPicPr/>
                <p:nvPr/>
              </p:nvPicPr>
              <p:blipFill>
                <a:blip r:embed="rId27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68" name="Ink 467">
                  <a:extLst>
                    <a:ext uri="{FF2B5EF4-FFF2-40B4-BE49-F238E27FC236}">
                      <a16:creationId xmlns:a16="http://schemas.microsoft.com/office/drawing/2014/main" id="{7DD2EF3E-D17B-4FC2-994D-08FA5AC8C614}"/>
                    </a:ext>
                  </a:extLst>
                </p14:cNvPr>
                <p14:cNvContentPartPr/>
                <p14:nvPr/>
              </p14:nvContentPartPr>
              <p14:xfrm>
                <a:off x="4934820" y="1699176"/>
                <a:ext cx="14760" cy="32760"/>
              </p14:xfrm>
            </p:contentPart>
          </mc:Choice>
          <mc:Fallback>
            <p:pic>
              <p:nvPicPr>
                <p:cNvPr id="468" name="Ink 467">
                  <a:extLst>
                    <a:ext uri="{FF2B5EF4-FFF2-40B4-BE49-F238E27FC236}">
                      <a16:creationId xmlns:a16="http://schemas.microsoft.com/office/drawing/2014/main" id="{7DD2EF3E-D17B-4FC2-994D-08FA5AC8C614}"/>
                    </a:ext>
                  </a:extLst>
                </p:cNvPr>
                <p:cNvPicPr/>
                <p:nvPr/>
              </p:nvPicPr>
              <p:blipFill>
                <a:blip r:embed="rId27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69" name="Ink 468">
                  <a:extLst>
                    <a:ext uri="{FF2B5EF4-FFF2-40B4-BE49-F238E27FC236}">
                      <a16:creationId xmlns:a16="http://schemas.microsoft.com/office/drawing/2014/main" id="{B88D719A-0E1E-44A6-91B3-8FFA85967F2C}"/>
                    </a:ext>
                  </a:extLst>
                </p14:cNvPr>
                <p14:cNvContentPartPr/>
                <p14:nvPr/>
              </p14:nvContentPartPr>
              <p14:xfrm>
                <a:off x="5075940" y="1575696"/>
                <a:ext cx="41400" cy="109080"/>
              </p14:xfrm>
            </p:contentPart>
          </mc:Choice>
          <mc:Fallback>
            <p:pic>
              <p:nvPicPr>
                <p:cNvPr id="469" name="Ink 468">
                  <a:extLst>
                    <a:ext uri="{FF2B5EF4-FFF2-40B4-BE49-F238E27FC236}">
                      <a16:creationId xmlns:a16="http://schemas.microsoft.com/office/drawing/2014/main" id="{B88D719A-0E1E-44A6-91B3-8FFA85967F2C}"/>
                    </a:ext>
                  </a:extLst>
                </p:cNvPr>
                <p:cNvPicPr/>
                <p:nvPr/>
              </p:nvPicPr>
              <p:blipFill>
                <a:blip r:embed="rId27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70" name="Ink 469">
                  <a:extLst>
                    <a:ext uri="{FF2B5EF4-FFF2-40B4-BE49-F238E27FC236}">
                      <a16:creationId xmlns:a16="http://schemas.microsoft.com/office/drawing/2014/main" id="{947E33CD-8055-4864-9FC6-B209FA878321}"/>
                    </a:ext>
                  </a:extLst>
                </p14:cNvPr>
                <p14:cNvContentPartPr/>
                <p14:nvPr/>
              </p14:nvContentPartPr>
              <p14:xfrm>
                <a:off x="5047500" y="1646976"/>
                <a:ext cx="93600" cy="9000"/>
              </p14:xfrm>
            </p:contentPart>
          </mc:Choice>
          <mc:Fallback>
            <p:pic>
              <p:nvPicPr>
                <p:cNvPr id="470" name="Ink 469">
                  <a:extLst>
                    <a:ext uri="{FF2B5EF4-FFF2-40B4-BE49-F238E27FC236}">
                      <a16:creationId xmlns:a16="http://schemas.microsoft.com/office/drawing/2014/main" id="{947E33CD-8055-4864-9FC6-B209FA878321}"/>
                    </a:ext>
                  </a:extLst>
                </p:cNvPr>
                <p:cNvPicPr/>
                <p:nvPr/>
              </p:nvPicPr>
              <p:blipFill>
                <a:blip r:embed="rId27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71" name="Ink 470">
                  <a:extLst>
                    <a:ext uri="{FF2B5EF4-FFF2-40B4-BE49-F238E27FC236}">
                      <a16:creationId xmlns:a16="http://schemas.microsoft.com/office/drawing/2014/main" id="{FAB8DBC1-8ED0-40B0-8D67-4EB7A002092C}"/>
                    </a:ext>
                  </a:extLst>
                </p14:cNvPr>
                <p14:cNvContentPartPr/>
                <p14:nvPr/>
              </p14:nvContentPartPr>
              <p14:xfrm>
                <a:off x="5148660" y="1582896"/>
                <a:ext cx="71640" cy="97560"/>
              </p14:xfrm>
            </p:contentPart>
          </mc:Choice>
          <mc:Fallback>
            <p:pic>
              <p:nvPicPr>
                <p:cNvPr id="471" name="Ink 470">
                  <a:extLst>
                    <a:ext uri="{FF2B5EF4-FFF2-40B4-BE49-F238E27FC236}">
                      <a16:creationId xmlns:a16="http://schemas.microsoft.com/office/drawing/2014/main" id="{FAB8DBC1-8ED0-40B0-8D67-4EB7A002092C}"/>
                    </a:ext>
                  </a:extLst>
                </p:cNvPr>
                <p:cNvPicPr/>
                <p:nvPr/>
              </p:nvPicPr>
              <p:blipFill>
                <a:blip r:embed="rId27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72" name="Ink 471">
                  <a:extLst>
                    <a:ext uri="{FF2B5EF4-FFF2-40B4-BE49-F238E27FC236}">
                      <a16:creationId xmlns:a16="http://schemas.microsoft.com/office/drawing/2014/main" id="{665AF90C-0EEE-4A84-B59C-A37C911F7F6C}"/>
                    </a:ext>
                  </a:extLst>
                </p14:cNvPr>
                <p14:cNvContentPartPr/>
                <p14:nvPr/>
              </p14:nvContentPartPr>
              <p14:xfrm>
                <a:off x="5255220" y="1593696"/>
                <a:ext cx="63720" cy="69840"/>
              </p14:xfrm>
            </p:contentPart>
          </mc:Choice>
          <mc:Fallback>
            <p:pic>
              <p:nvPicPr>
                <p:cNvPr id="472" name="Ink 471">
                  <a:extLst>
                    <a:ext uri="{FF2B5EF4-FFF2-40B4-BE49-F238E27FC236}">
                      <a16:creationId xmlns:a16="http://schemas.microsoft.com/office/drawing/2014/main" id="{665AF90C-0EEE-4A84-B59C-A37C911F7F6C}"/>
                    </a:ext>
                  </a:extLst>
                </p:cNvPr>
                <p:cNvPicPr/>
                <p:nvPr/>
              </p:nvPicPr>
              <p:blipFill>
                <a:blip r:embed="rId28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73" name="Ink 472">
                  <a:extLst>
                    <a:ext uri="{FF2B5EF4-FFF2-40B4-BE49-F238E27FC236}">
                      <a16:creationId xmlns:a16="http://schemas.microsoft.com/office/drawing/2014/main" id="{16F37DF8-D700-4FDD-B712-C349243FA7AD}"/>
                    </a:ext>
                  </a:extLst>
                </p14:cNvPr>
                <p14:cNvContentPartPr/>
                <p14:nvPr/>
              </p14:nvContentPartPr>
              <p14:xfrm>
                <a:off x="5312820" y="1547616"/>
                <a:ext cx="50400" cy="144720"/>
              </p14:xfrm>
            </p:contentPart>
          </mc:Choice>
          <mc:Fallback>
            <p:pic>
              <p:nvPicPr>
                <p:cNvPr id="473" name="Ink 472">
                  <a:extLst>
                    <a:ext uri="{FF2B5EF4-FFF2-40B4-BE49-F238E27FC236}">
                      <a16:creationId xmlns:a16="http://schemas.microsoft.com/office/drawing/2014/main" id="{16F37DF8-D700-4FDD-B712-C349243FA7AD}"/>
                    </a:ext>
                  </a:extLst>
                </p:cNvPr>
                <p:cNvPicPr/>
                <p:nvPr/>
              </p:nvPicPr>
              <p:blipFill>
                <a:blip r:embed="rId28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74" name="Ink 473">
                  <a:extLst>
                    <a:ext uri="{FF2B5EF4-FFF2-40B4-BE49-F238E27FC236}">
                      <a16:creationId xmlns:a16="http://schemas.microsoft.com/office/drawing/2014/main" id="{3DBC7AE4-9550-4EFB-A3BF-E02490DD150A}"/>
                    </a:ext>
                  </a:extLst>
                </p14:cNvPr>
                <p14:cNvContentPartPr/>
                <p14:nvPr/>
              </p14:nvContentPartPr>
              <p14:xfrm>
                <a:off x="5434500" y="1591536"/>
                <a:ext cx="68040" cy="67680"/>
              </p14:xfrm>
            </p:contentPart>
          </mc:Choice>
          <mc:Fallback>
            <p:pic>
              <p:nvPicPr>
                <p:cNvPr id="474" name="Ink 473">
                  <a:extLst>
                    <a:ext uri="{FF2B5EF4-FFF2-40B4-BE49-F238E27FC236}">
                      <a16:creationId xmlns:a16="http://schemas.microsoft.com/office/drawing/2014/main" id="{3DBC7AE4-9550-4EFB-A3BF-E02490DD150A}"/>
                    </a:ext>
                  </a:extLst>
                </p:cNvPr>
                <p:cNvPicPr/>
                <p:nvPr/>
              </p:nvPicPr>
              <p:blipFill>
                <a:blip r:embed="rId28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75" name="Ink 474">
                  <a:extLst>
                    <a:ext uri="{FF2B5EF4-FFF2-40B4-BE49-F238E27FC236}">
                      <a16:creationId xmlns:a16="http://schemas.microsoft.com/office/drawing/2014/main" id="{833E4E31-20E8-4E6D-9635-A86F64904893}"/>
                    </a:ext>
                  </a:extLst>
                </p14:cNvPr>
                <p14:cNvContentPartPr/>
                <p14:nvPr/>
              </p14:nvContentPartPr>
              <p14:xfrm>
                <a:off x="5482740" y="1637976"/>
                <a:ext cx="56160" cy="39240"/>
              </p14:xfrm>
            </p:contentPart>
          </mc:Choice>
          <mc:Fallback>
            <p:pic>
              <p:nvPicPr>
                <p:cNvPr id="475" name="Ink 474">
                  <a:extLst>
                    <a:ext uri="{FF2B5EF4-FFF2-40B4-BE49-F238E27FC236}">
                      <a16:creationId xmlns:a16="http://schemas.microsoft.com/office/drawing/2014/main" id="{833E4E31-20E8-4E6D-9635-A86F64904893}"/>
                    </a:ext>
                  </a:extLst>
                </p:cNvPr>
                <p:cNvPicPr/>
                <p:nvPr/>
              </p:nvPicPr>
              <p:blipFill>
                <a:blip r:embed="rId28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76" name="Ink 475">
                  <a:extLst>
                    <a:ext uri="{FF2B5EF4-FFF2-40B4-BE49-F238E27FC236}">
                      <a16:creationId xmlns:a16="http://schemas.microsoft.com/office/drawing/2014/main" id="{E07C32B1-FBCE-4167-9ED3-5846418590E3}"/>
                    </a:ext>
                  </a:extLst>
                </p14:cNvPr>
                <p14:cNvContentPartPr/>
                <p14:nvPr/>
              </p14:nvContentPartPr>
              <p14:xfrm>
                <a:off x="5569140" y="1599096"/>
                <a:ext cx="53280" cy="52920"/>
              </p14:xfrm>
            </p:contentPart>
          </mc:Choice>
          <mc:Fallback>
            <p:pic>
              <p:nvPicPr>
                <p:cNvPr id="476" name="Ink 475">
                  <a:extLst>
                    <a:ext uri="{FF2B5EF4-FFF2-40B4-BE49-F238E27FC236}">
                      <a16:creationId xmlns:a16="http://schemas.microsoft.com/office/drawing/2014/main" id="{E07C32B1-FBCE-4167-9ED3-5846418590E3}"/>
                    </a:ext>
                  </a:extLst>
                </p:cNvPr>
                <p:cNvPicPr/>
                <p:nvPr/>
              </p:nvPicPr>
              <p:blipFill>
                <a:blip r:embed="rId288"/>
                <a:stretch>
                  <a:fillRect/>
                </a:stretch>
              </p:blipFill>
              <p:spPr>
                <a:xfrm>
                  <a:off x="5562248" y="1592216"/>
                  <a:ext cx="67064" cy="66679"/>
                </a:xfrm>
                <a:prstGeom prst="rect">
                  <a:avLst/>
                </a:prstGeom>
              </p:spPr>
            </p:pic>
          </mc:Fallback>
        </mc:AlternateContent>
      </p:grpSp>
      <p:grpSp>
        <p:nvGrpSpPr>
          <p:cNvPr id="477" name="Group 476">
            <a:extLst>
              <a:ext uri="{FF2B5EF4-FFF2-40B4-BE49-F238E27FC236}">
                <a16:creationId xmlns:a16="http://schemas.microsoft.com/office/drawing/2014/main" id="{264CD522-EB3F-43C6-AB1F-68F975394FC2}"/>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289">
              <p14:nvContentPartPr>
                <p14:cNvPr id="478" name="Ink 477">
                  <a:extLst>
                    <a:ext uri="{FF2B5EF4-FFF2-40B4-BE49-F238E27FC236}">
                      <a16:creationId xmlns:a16="http://schemas.microsoft.com/office/drawing/2014/main" id="{33341430-8EEC-440A-82CD-F1EDE99E0F1B}"/>
                    </a:ext>
                  </a:extLst>
                </p14:cNvPr>
                <p14:cNvContentPartPr/>
                <p14:nvPr/>
              </p14:nvContentPartPr>
              <p14:xfrm>
                <a:off x="5790180" y="1562736"/>
                <a:ext cx="41400" cy="78480"/>
              </p14:xfrm>
            </p:contentPart>
          </mc:Choice>
          <mc:Fallback>
            <p:pic>
              <p:nvPicPr>
                <p:cNvPr id="478" name="Ink 477">
                  <a:extLst>
                    <a:ext uri="{FF2B5EF4-FFF2-40B4-BE49-F238E27FC236}">
                      <a16:creationId xmlns:a16="http://schemas.microsoft.com/office/drawing/2014/main" id="{33341430-8EEC-440A-82CD-F1EDE99E0F1B}"/>
                    </a:ext>
                  </a:extLst>
                </p:cNvPr>
                <p:cNvPicPr/>
                <p:nvPr/>
              </p:nvPicPr>
              <p:blipFill>
                <a:blip r:embed="rId29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79" name="Ink 478">
                  <a:extLst>
                    <a:ext uri="{FF2B5EF4-FFF2-40B4-BE49-F238E27FC236}">
                      <a16:creationId xmlns:a16="http://schemas.microsoft.com/office/drawing/2014/main" id="{612F8EAF-1240-454A-B4AD-5C2176BB279C}"/>
                    </a:ext>
                  </a:extLst>
                </p14:cNvPr>
                <p14:cNvContentPartPr/>
                <p14:nvPr/>
              </p14:nvContentPartPr>
              <p14:xfrm>
                <a:off x="5751300" y="1607016"/>
                <a:ext cx="101160" cy="14040"/>
              </p14:xfrm>
            </p:contentPart>
          </mc:Choice>
          <mc:Fallback>
            <p:pic>
              <p:nvPicPr>
                <p:cNvPr id="479" name="Ink 478">
                  <a:extLst>
                    <a:ext uri="{FF2B5EF4-FFF2-40B4-BE49-F238E27FC236}">
                      <a16:creationId xmlns:a16="http://schemas.microsoft.com/office/drawing/2014/main" id="{612F8EAF-1240-454A-B4AD-5C2176BB279C}"/>
                    </a:ext>
                  </a:extLst>
                </p:cNvPr>
                <p:cNvPicPr/>
                <p:nvPr/>
              </p:nvPicPr>
              <p:blipFill>
                <a:blip r:embed="rId29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80" name="Ink 479">
                  <a:extLst>
                    <a:ext uri="{FF2B5EF4-FFF2-40B4-BE49-F238E27FC236}">
                      <a16:creationId xmlns:a16="http://schemas.microsoft.com/office/drawing/2014/main" id="{69375A88-9FA9-4A15-84F1-82738CCC30AA}"/>
                    </a:ext>
                  </a:extLst>
                </p14:cNvPr>
                <p14:cNvContentPartPr/>
                <p14:nvPr/>
              </p14:nvContentPartPr>
              <p14:xfrm>
                <a:off x="5933460" y="1607016"/>
                <a:ext cx="34200" cy="37080"/>
              </p14:xfrm>
            </p:contentPart>
          </mc:Choice>
          <mc:Fallback>
            <p:pic>
              <p:nvPicPr>
                <p:cNvPr id="480" name="Ink 479">
                  <a:extLst>
                    <a:ext uri="{FF2B5EF4-FFF2-40B4-BE49-F238E27FC236}">
                      <a16:creationId xmlns:a16="http://schemas.microsoft.com/office/drawing/2014/main" id="{69375A88-9FA9-4A15-84F1-82738CCC30AA}"/>
                    </a:ext>
                  </a:extLst>
                </p:cNvPr>
                <p:cNvPicPr/>
                <p:nvPr/>
              </p:nvPicPr>
              <p:blipFill>
                <a:blip r:embed="rId29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81" name="Ink 480">
                  <a:extLst>
                    <a:ext uri="{FF2B5EF4-FFF2-40B4-BE49-F238E27FC236}">
                      <a16:creationId xmlns:a16="http://schemas.microsoft.com/office/drawing/2014/main" id="{96A57162-5CDF-4C23-945B-25774D92528C}"/>
                    </a:ext>
                  </a:extLst>
                </p14:cNvPr>
                <p14:cNvContentPartPr/>
                <p14:nvPr/>
              </p14:nvContentPartPr>
              <p14:xfrm>
                <a:off x="5947860" y="1557336"/>
                <a:ext cx="70920" cy="85320"/>
              </p14:xfrm>
            </p:contentPart>
          </mc:Choice>
          <mc:Fallback>
            <p:pic>
              <p:nvPicPr>
                <p:cNvPr id="481" name="Ink 480">
                  <a:extLst>
                    <a:ext uri="{FF2B5EF4-FFF2-40B4-BE49-F238E27FC236}">
                      <a16:creationId xmlns:a16="http://schemas.microsoft.com/office/drawing/2014/main" id="{96A57162-5CDF-4C23-945B-25774D92528C}"/>
                    </a:ext>
                  </a:extLst>
                </p:cNvPr>
                <p:cNvPicPr/>
                <p:nvPr/>
              </p:nvPicPr>
              <p:blipFill>
                <a:blip r:embed="rId29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82" name="Ink 481">
                  <a:extLst>
                    <a:ext uri="{FF2B5EF4-FFF2-40B4-BE49-F238E27FC236}">
                      <a16:creationId xmlns:a16="http://schemas.microsoft.com/office/drawing/2014/main" id="{9C00D78A-0CA3-4746-AE7C-D6C6F1F0517F}"/>
                    </a:ext>
                  </a:extLst>
                </p14:cNvPr>
                <p14:cNvContentPartPr/>
                <p14:nvPr/>
              </p14:nvContentPartPr>
              <p14:xfrm>
                <a:off x="6041820" y="1560216"/>
                <a:ext cx="65160" cy="72000"/>
              </p14:xfrm>
            </p:contentPart>
          </mc:Choice>
          <mc:Fallback>
            <p:pic>
              <p:nvPicPr>
                <p:cNvPr id="482" name="Ink 481">
                  <a:extLst>
                    <a:ext uri="{FF2B5EF4-FFF2-40B4-BE49-F238E27FC236}">
                      <a16:creationId xmlns:a16="http://schemas.microsoft.com/office/drawing/2014/main" id="{9C00D78A-0CA3-4746-AE7C-D6C6F1F0517F}"/>
                    </a:ext>
                  </a:extLst>
                </p:cNvPr>
                <p:cNvPicPr/>
                <p:nvPr/>
              </p:nvPicPr>
              <p:blipFill>
                <a:blip r:embed="rId29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83" name="Ink 482">
                  <a:extLst>
                    <a:ext uri="{FF2B5EF4-FFF2-40B4-BE49-F238E27FC236}">
                      <a16:creationId xmlns:a16="http://schemas.microsoft.com/office/drawing/2014/main" id="{7B213D78-CE37-4F5A-84A5-2DB3C9720394}"/>
                    </a:ext>
                  </a:extLst>
                </p14:cNvPr>
                <p14:cNvContentPartPr/>
                <p14:nvPr/>
              </p14:nvContentPartPr>
              <p14:xfrm>
                <a:off x="6088620" y="1617456"/>
                <a:ext cx="41760" cy="30600"/>
              </p14:xfrm>
            </p:contentPart>
          </mc:Choice>
          <mc:Fallback>
            <p:pic>
              <p:nvPicPr>
                <p:cNvPr id="483" name="Ink 482">
                  <a:extLst>
                    <a:ext uri="{FF2B5EF4-FFF2-40B4-BE49-F238E27FC236}">
                      <a16:creationId xmlns:a16="http://schemas.microsoft.com/office/drawing/2014/main" id="{7B213D78-CE37-4F5A-84A5-2DB3C9720394}"/>
                    </a:ext>
                  </a:extLst>
                </p:cNvPr>
                <p:cNvPicPr/>
                <p:nvPr/>
              </p:nvPicPr>
              <p:blipFill>
                <a:blip r:embed="rId30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84" name="Ink 483">
                  <a:extLst>
                    <a:ext uri="{FF2B5EF4-FFF2-40B4-BE49-F238E27FC236}">
                      <a16:creationId xmlns:a16="http://schemas.microsoft.com/office/drawing/2014/main" id="{A0BF56DF-BA89-4089-88F2-919BF5D38447}"/>
                    </a:ext>
                  </a:extLst>
                </p14:cNvPr>
                <p14:cNvContentPartPr/>
                <p14:nvPr/>
              </p14:nvContentPartPr>
              <p14:xfrm>
                <a:off x="6178980" y="1587576"/>
                <a:ext cx="42480" cy="54000"/>
              </p14:xfrm>
            </p:contentPart>
          </mc:Choice>
          <mc:Fallback>
            <p:pic>
              <p:nvPicPr>
                <p:cNvPr id="484" name="Ink 483">
                  <a:extLst>
                    <a:ext uri="{FF2B5EF4-FFF2-40B4-BE49-F238E27FC236}">
                      <a16:creationId xmlns:a16="http://schemas.microsoft.com/office/drawing/2014/main" id="{A0BF56DF-BA89-4089-88F2-919BF5D38447}"/>
                    </a:ext>
                  </a:extLst>
                </p:cNvPr>
                <p:cNvPicPr/>
                <p:nvPr/>
              </p:nvPicPr>
              <p:blipFill>
                <a:blip r:embed="rId302"/>
                <a:stretch>
                  <a:fillRect/>
                </a:stretch>
              </p:blipFill>
              <p:spPr>
                <a:xfrm>
                  <a:off x="6172120" y="1580694"/>
                  <a:ext cx="55936" cy="67500"/>
                </a:xfrm>
                <a:prstGeom prst="rect">
                  <a:avLst/>
                </a:prstGeom>
              </p:spPr>
            </p:pic>
          </mc:Fallback>
        </mc:AlternateContent>
      </p:grpSp>
      <p:grpSp>
        <p:nvGrpSpPr>
          <p:cNvPr id="485" name="Group 484">
            <a:extLst>
              <a:ext uri="{FF2B5EF4-FFF2-40B4-BE49-F238E27FC236}">
                <a16:creationId xmlns:a16="http://schemas.microsoft.com/office/drawing/2014/main" id="{9B9F010B-91EC-439B-AAF9-CCCC79F4CC42}"/>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303">
              <p14:nvContentPartPr>
                <p14:cNvPr id="486" name="Ink 485">
                  <a:extLst>
                    <a:ext uri="{FF2B5EF4-FFF2-40B4-BE49-F238E27FC236}">
                      <a16:creationId xmlns:a16="http://schemas.microsoft.com/office/drawing/2014/main" id="{ED5F3D41-E523-4463-9191-CAC351954BBC}"/>
                    </a:ext>
                  </a:extLst>
                </p14:cNvPr>
                <p14:cNvContentPartPr/>
                <p14:nvPr/>
              </p14:nvContentPartPr>
              <p14:xfrm>
                <a:off x="124222" y="1681619"/>
                <a:ext cx="10800" cy="113760"/>
              </p14:xfrm>
            </p:contentPart>
          </mc:Choice>
          <mc:Fallback>
            <p:pic>
              <p:nvPicPr>
                <p:cNvPr id="486" name="Ink 485">
                  <a:extLst>
                    <a:ext uri="{FF2B5EF4-FFF2-40B4-BE49-F238E27FC236}">
                      <a16:creationId xmlns:a16="http://schemas.microsoft.com/office/drawing/2014/main" id="{ED5F3D41-E523-4463-9191-CAC351954BBC}"/>
                    </a:ext>
                  </a:extLst>
                </p:cNvPr>
                <p:cNvPicPr/>
                <p:nvPr/>
              </p:nvPicPr>
              <p:blipFill>
                <a:blip r:embed="rId304"/>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87" name="Ink 486">
                  <a:extLst>
                    <a:ext uri="{FF2B5EF4-FFF2-40B4-BE49-F238E27FC236}">
                      <a16:creationId xmlns:a16="http://schemas.microsoft.com/office/drawing/2014/main" id="{3455F7EB-6DC9-497C-B5A8-F9E374F6DC98}"/>
                    </a:ext>
                  </a:extLst>
                </p14:cNvPr>
                <p14:cNvContentPartPr/>
                <p14:nvPr/>
              </p14:nvContentPartPr>
              <p14:xfrm>
                <a:off x="123503" y="1684859"/>
                <a:ext cx="61561" cy="56160"/>
              </p14:xfrm>
            </p:contentPart>
          </mc:Choice>
          <mc:Fallback>
            <p:pic>
              <p:nvPicPr>
                <p:cNvPr id="487" name="Ink 486">
                  <a:extLst>
                    <a:ext uri="{FF2B5EF4-FFF2-40B4-BE49-F238E27FC236}">
                      <a16:creationId xmlns:a16="http://schemas.microsoft.com/office/drawing/2014/main" id="{3455F7EB-6DC9-497C-B5A8-F9E374F6DC98}"/>
                    </a:ext>
                  </a:extLst>
                </p:cNvPr>
                <p:cNvPicPr/>
                <p:nvPr/>
              </p:nvPicPr>
              <p:blipFill>
                <a:blip r:embed="rId306"/>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88" name="Ink 487">
                  <a:extLst>
                    <a:ext uri="{FF2B5EF4-FFF2-40B4-BE49-F238E27FC236}">
                      <a16:creationId xmlns:a16="http://schemas.microsoft.com/office/drawing/2014/main" id="{D94065E1-B3F2-44D0-A801-D1BA87047AB4}"/>
                    </a:ext>
                  </a:extLst>
                </p14:cNvPr>
                <p14:cNvContentPartPr/>
                <p14:nvPr/>
              </p14:nvContentPartPr>
              <p14:xfrm>
                <a:off x="177143" y="1658579"/>
                <a:ext cx="66241" cy="122760"/>
              </p14:xfrm>
            </p:contentPart>
          </mc:Choice>
          <mc:Fallback>
            <p:pic>
              <p:nvPicPr>
                <p:cNvPr id="488" name="Ink 487">
                  <a:extLst>
                    <a:ext uri="{FF2B5EF4-FFF2-40B4-BE49-F238E27FC236}">
                      <a16:creationId xmlns:a16="http://schemas.microsoft.com/office/drawing/2014/main" id="{D94065E1-B3F2-44D0-A801-D1BA87047AB4}"/>
                    </a:ext>
                  </a:extLst>
                </p:cNvPr>
                <p:cNvPicPr/>
                <p:nvPr/>
              </p:nvPicPr>
              <p:blipFill>
                <a:blip r:embed="rId308"/>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89" name="Ink 488">
                  <a:extLst>
                    <a:ext uri="{FF2B5EF4-FFF2-40B4-BE49-F238E27FC236}">
                      <a16:creationId xmlns:a16="http://schemas.microsoft.com/office/drawing/2014/main" id="{A631F262-B2AD-40AE-A7D1-1A556B029E45}"/>
                    </a:ext>
                  </a:extLst>
                </p14:cNvPr>
                <p14:cNvContentPartPr/>
                <p14:nvPr/>
              </p14:nvContentPartPr>
              <p14:xfrm>
                <a:off x="266785" y="1722659"/>
                <a:ext cx="50401" cy="66240"/>
              </p14:xfrm>
            </p:contentPart>
          </mc:Choice>
          <mc:Fallback>
            <p:pic>
              <p:nvPicPr>
                <p:cNvPr id="489" name="Ink 488">
                  <a:extLst>
                    <a:ext uri="{FF2B5EF4-FFF2-40B4-BE49-F238E27FC236}">
                      <a16:creationId xmlns:a16="http://schemas.microsoft.com/office/drawing/2014/main" id="{A631F262-B2AD-40AE-A7D1-1A556B029E45}"/>
                    </a:ext>
                  </a:extLst>
                </p:cNvPr>
                <p:cNvPicPr/>
                <p:nvPr/>
              </p:nvPicPr>
              <p:blipFill>
                <a:blip r:embed="rId310"/>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90" name="Ink 489">
                  <a:extLst>
                    <a:ext uri="{FF2B5EF4-FFF2-40B4-BE49-F238E27FC236}">
                      <a16:creationId xmlns:a16="http://schemas.microsoft.com/office/drawing/2014/main" id="{9D2136E1-7DA3-4413-BFAF-610D45296F3F}"/>
                    </a:ext>
                  </a:extLst>
                </p14:cNvPr>
                <p14:cNvContentPartPr/>
                <p14:nvPr/>
              </p14:nvContentPartPr>
              <p14:xfrm>
                <a:off x="337346" y="1715459"/>
                <a:ext cx="88201" cy="70920"/>
              </p14:xfrm>
            </p:contentPart>
          </mc:Choice>
          <mc:Fallback>
            <p:pic>
              <p:nvPicPr>
                <p:cNvPr id="490" name="Ink 489">
                  <a:extLst>
                    <a:ext uri="{FF2B5EF4-FFF2-40B4-BE49-F238E27FC236}">
                      <a16:creationId xmlns:a16="http://schemas.microsoft.com/office/drawing/2014/main" id="{9D2136E1-7DA3-4413-BFAF-610D45296F3F}"/>
                    </a:ext>
                  </a:extLst>
                </p:cNvPr>
                <p:cNvPicPr/>
                <p:nvPr/>
              </p:nvPicPr>
              <p:blipFill>
                <a:blip r:embed="rId312"/>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91" name="Ink 490">
                  <a:extLst>
                    <a:ext uri="{FF2B5EF4-FFF2-40B4-BE49-F238E27FC236}">
                      <a16:creationId xmlns:a16="http://schemas.microsoft.com/office/drawing/2014/main" id="{CD59BFAA-6EA1-4C3B-9CD8-DF8606C454D4}"/>
                    </a:ext>
                  </a:extLst>
                </p14:cNvPr>
                <p14:cNvContentPartPr/>
                <p14:nvPr/>
              </p14:nvContentPartPr>
              <p14:xfrm>
                <a:off x="417987" y="1657499"/>
                <a:ext cx="63721" cy="116280"/>
              </p14:xfrm>
            </p:contentPart>
          </mc:Choice>
          <mc:Fallback>
            <p:pic>
              <p:nvPicPr>
                <p:cNvPr id="491" name="Ink 490">
                  <a:extLst>
                    <a:ext uri="{FF2B5EF4-FFF2-40B4-BE49-F238E27FC236}">
                      <a16:creationId xmlns:a16="http://schemas.microsoft.com/office/drawing/2014/main" id="{CD59BFAA-6EA1-4C3B-9CD8-DF8606C454D4}"/>
                    </a:ext>
                  </a:extLst>
                </p:cNvPr>
                <p:cNvPicPr/>
                <p:nvPr/>
              </p:nvPicPr>
              <p:blipFill>
                <a:blip r:embed="rId314"/>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92" name="Ink 491">
                  <a:extLst>
                    <a:ext uri="{FF2B5EF4-FFF2-40B4-BE49-F238E27FC236}">
                      <a16:creationId xmlns:a16="http://schemas.microsoft.com/office/drawing/2014/main" id="{EB45E6EA-DACD-4634-B19D-FF4EC5802838}"/>
                    </a:ext>
                  </a:extLst>
                </p14:cNvPr>
                <p14:cNvContentPartPr/>
                <p14:nvPr/>
              </p14:nvContentPartPr>
              <p14:xfrm>
                <a:off x="491429" y="1720859"/>
                <a:ext cx="59041" cy="60480"/>
              </p14:xfrm>
            </p:contentPart>
          </mc:Choice>
          <mc:Fallback>
            <p:pic>
              <p:nvPicPr>
                <p:cNvPr id="492" name="Ink 491">
                  <a:extLst>
                    <a:ext uri="{FF2B5EF4-FFF2-40B4-BE49-F238E27FC236}">
                      <a16:creationId xmlns:a16="http://schemas.microsoft.com/office/drawing/2014/main" id="{EB45E6EA-DACD-4634-B19D-FF4EC5802838}"/>
                    </a:ext>
                  </a:extLst>
                </p:cNvPr>
                <p:cNvPicPr/>
                <p:nvPr/>
              </p:nvPicPr>
              <p:blipFill>
                <a:blip r:embed="rId316"/>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93" name="Ink 492">
                  <a:extLst>
                    <a:ext uri="{FF2B5EF4-FFF2-40B4-BE49-F238E27FC236}">
                      <a16:creationId xmlns:a16="http://schemas.microsoft.com/office/drawing/2014/main" id="{D5F1BC6D-BC61-425E-9282-E7777A4DA8FC}"/>
                    </a:ext>
                  </a:extLst>
                </p14:cNvPr>
                <p14:cNvContentPartPr/>
                <p14:nvPr/>
              </p14:nvContentPartPr>
              <p14:xfrm>
                <a:off x="570630" y="1717619"/>
                <a:ext cx="64081" cy="61200"/>
              </p14:xfrm>
            </p:contentPart>
          </mc:Choice>
          <mc:Fallback>
            <p:pic>
              <p:nvPicPr>
                <p:cNvPr id="493" name="Ink 492">
                  <a:extLst>
                    <a:ext uri="{FF2B5EF4-FFF2-40B4-BE49-F238E27FC236}">
                      <a16:creationId xmlns:a16="http://schemas.microsoft.com/office/drawing/2014/main" id="{D5F1BC6D-BC61-425E-9282-E7777A4DA8FC}"/>
                    </a:ext>
                  </a:extLst>
                </p:cNvPr>
                <p:cNvPicPr/>
                <p:nvPr/>
              </p:nvPicPr>
              <p:blipFill>
                <a:blip r:embed="rId318"/>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94" name="Ink 493">
                  <a:extLst>
                    <a:ext uri="{FF2B5EF4-FFF2-40B4-BE49-F238E27FC236}">
                      <a16:creationId xmlns:a16="http://schemas.microsoft.com/office/drawing/2014/main" id="{70FBCC38-D6CB-4049-BDF7-DA10671E2D1B}"/>
                    </a:ext>
                  </a:extLst>
                </p14:cNvPr>
                <p14:cNvContentPartPr/>
                <p14:nvPr/>
              </p14:nvContentPartPr>
              <p14:xfrm>
                <a:off x="648391" y="1652819"/>
                <a:ext cx="8640" cy="56880"/>
              </p14:xfrm>
            </p:contentPart>
          </mc:Choice>
          <mc:Fallback>
            <p:pic>
              <p:nvPicPr>
                <p:cNvPr id="494" name="Ink 493">
                  <a:extLst>
                    <a:ext uri="{FF2B5EF4-FFF2-40B4-BE49-F238E27FC236}">
                      <a16:creationId xmlns:a16="http://schemas.microsoft.com/office/drawing/2014/main" id="{70FBCC38-D6CB-4049-BDF7-DA10671E2D1B}"/>
                    </a:ext>
                  </a:extLst>
                </p:cNvPr>
                <p:cNvPicPr/>
                <p:nvPr/>
              </p:nvPicPr>
              <p:blipFill>
                <a:blip r:embed="rId320"/>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95" name="Ink 494">
                  <a:extLst>
                    <a:ext uri="{FF2B5EF4-FFF2-40B4-BE49-F238E27FC236}">
                      <a16:creationId xmlns:a16="http://schemas.microsoft.com/office/drawing/2014/main" id="{900870D1-6917-4BC5-98FE-11FA5F501253}"/>
                    </a:ext>
                  </a:extLst>
                </p14:cNvPr>
                <p14:cNvContentPartPr/>
                <p14:nvPr/>
              </p14:nvContentPartPr>
              <p14:xfrm>
                <a:off x="668551" y="1696379"/>
                <a:ext cx="69121" cy="73440"/>
              </p14:xfrm>
            </p:contentPart>
          </mc:Choice>
          <mc:Fallback>
            <p:pic>
              <p:nvPicPr>
                <p:cNvPr id="495" name="Ink 494">
                  <a:extLst>
                    <a:ext uri="{FF2B5EF4-FFF2-40B4-BE49-F238E27FC236}">
                      <a16:creationId xmlns:a16="http://schemas.microsoft.com/office/drawing/2014/main" id="{900870D1-6917-4BC5-98FE-11FA5F501253}"/>
                    </a:ext>
                  </a:extLst>
                </p:cNvPr>
                <p:cNvPicPr/>
                <p:nvPr/>
              </p:nvPicPr>
              <p:blipFill>
                <a:blip r:embed="rId322"/>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96" name="Ink 495">
                  <a:extLst>
                    <a:ext uri="{FF2B5EF4-FFF2-40B4-BE49-F238E27FC236}">
                      <a16:creationId xmlns:a16="http://schemas.microsoft.com/office/drawing/2014/main" id="{0F99C734-6056-4A65-8132-9DFD0457B287}"/>
                    </a:ext>
                  </a:extLst>
                </p14:cNvPr>
                <p14:cNvContentPartPr/>
                <p14:nvPr/>
              </p14:nvContentPartPr>
              <p14:xfrm>
                <a:off x="151942" y="1889339"/>
                <a:ext cx="70561" cy="156960"/>
              </p14:xfrm>
            </p:contentPart>
          </mc:Choice>
          <mc:Fallback>
            <p:pic>
              <p:nvPicPr>
                <p:cNvPr id="496" name="Ink 495">
                  <a:extLst>
                    <a:ext uri="{FF2B5EF4-FFF2-40B4-BE49-F238E27FC236}">
                      <a16:creationId xmlns:a16="http://schemas.microsoft.com/office/drawing/2014/main" id="{0F99C734-6056-4A65-8132-9DFD0457B287}"/>
                    </a:ext>
                  </a:extLst>
                </p:cNvPr>
                <p:cNvPicPr/>
                <p:nvPr/>
              </p:nvPicPr>
              <p:blipFill>
                <a:blip r:embed="rId324"/>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97" name="Ink 496">
                  <a:extLst>
                    <a:ext uri="{FF2B5EF4-FFF2-40B4-BE49-F238E27FC236}">
                      <a16:creationId xmlns:a16="http://schemas.microsoft.com/office/drawing/2014/main" id="{998BB5DF-23B3-48A8-89DF-1D6348CA218A}"/>
                    </a:ext>
                  </a:extLst>
                </p14:cNvPr>
                <p14:cNvContentPartPr/>
                <p14:nvPr/>
              </p14:nvContentPartPr>
              <p14:xfrm>
                <a:off x="167062" y="1981139"/>
                <a:ext cx="57241" cy="6840"/>
              </p14:xfrm>
            </p:contentPart>
          </mc:Choice>
          <mc:Fallback>
            <p:pic>
              <p:nvPicPr>
                <p:cNvPr id="497" name="Ink 496">
                  <a:extLst>
                    <a:ext uri="{FF2B5EF4-FFF2-40B4-BE49-F238E27FC236}">
                      <a16:creationId xmlns:a16="http://schemas.microsoft.com/office/drawing/2014/main" id="{998BB5DF-23B3-48A8-89DF-1D6348CA218A}"/>
                    </a:ext>
                  </a:extLst>
                </p:cNvPr>
                <p:cNvPicPr/>
                <p:nvPr/>
              </p:nvPicPr>
              <p:blipFill>
                <a:blip r:embed="rId326"/>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98" name="Ink 497">
                  <a:extLst>
                    <a:ext uri="{FF2B5EF4-FFF2-40B4-BE49-F238E27FC236}">
                      <a16:creationId xmlns:a16="http://schemas.microsoft.com/office/drawing/2014/main" id="{AD0A777B-3939-4EAC-9FE9-021AD63F3E12}"/>
                    </a:ext>
                  </a:extLst>
                </p14:cNvPr>
                <p14:cNvContentPartPr/>
                <p14:nvPr/>
              </p14:nvContentPartPr>
              <p14:xfrm>
                <a:off x="249144" y="1938299"/>
                <a:ext cx="80281" cy="83160"/>
              </p14:xfrm>
            </p:contentPart>
          </mc:Choice>
          <mc:Fallback>
            <p:pic>
              <p:nvPicPr>
                <p:cNvPr id="498" name="Ink 497">
                  <a:extLst>
                    <a:ext uri="{FF2B5EF4-FFF2-40B4-BE49-F238E27FC236}">
                      <a16:creationId xmlns:a16="http://schemas.microsoft.com/office/drawing/2014/main" id="{AD0A777B-3939-4EAC-9FE9-021AD63F3E12}"/>
                    </a:ext>
                  </a:extLst>
                </p:cNvPr>
                <p:cNvPicPr/>
                <p:nvPr/>
              </p:nvPicPr>
              <p:blipFill>
                <a:blip r:embed="rId328"/>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99" name="Ink 498">
                  <a:extLst>
                    <a:ext uri="{FF2B5EF4-FFF2-40B4-BE49-F238E27FC236}">
                      <a16:creationId xmlns:a16="http://schemas.microsoft.com/office/drawing/2014/main" id="{03815B51-3B35-41EC-A0CD-F6346B827EB5}"/>
                    </a:ext>
                  </a:extLst>
                </p14:cNvPr>
                <p14:cNvContentPartPr/>
                <p14:nvPr/>
              </p14:nvContentPartPr>
              <p14:xfrm>
                <a:off x="326906" y="1937219"/>
                <a:ext cx="76681" cy="85320"/>
              </p14:xfrm>
            </p:contentPart>
          </mc:Choice>
          <mc:Fallback>
            <p:pic>
              <p:nvPicPr>
                <p:cNvPr id="499" name="Ink 498">
                  <a:extLst>
                    <a:ext uri="{FF2B5EF4-FFF2-40B4-BE49-F238E27FC236}">
                      <a16:creationId xmlns:a16="http://schemas.microsoft.com/office/drawing/2014/main" id="{03815B51-3B35-41EC-A0CD-F6346B827EB5}"/>
                    </a:ext>
                  </a:extLst>
                </p:cNvPr>
                <p:cNvPicPr/>
                <p:nvPr/>
              </p:nvPicPr>
              <p:blipFill>
                <a:blip r:embed="rId330"/>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500" name="Ink 499">
                  <a:extLst>
                    <a:ext uri="{FF2B5EF4-FFF2-40B4-BE49-F238E27FC236}">
                      <a16:creationId xmlns:a16="http://schemas.microsoft.com/office/drawing/2014/main" id="{9EED5D2B-E198-47DC-80A7-FAE839529607}"/>
                    </a:ext>
                  </a:extLst>
                </p14:cNvPr>
                <p14:cNvContentPartPr/>
                <p14:nvPr/>
              </p14:nvContentPartPr>
              <p14:xfrm>
                <a:off x="402507" y="1906979"/>
                <a:ext cx="34920" cy="94680"/>
              </p14:xfrm>
            </p:contentPart>
          </mc:Choice>
          <mc:Fallback>
            <p:pic>
              <p:nvPicPr>
                <p:cNvPr id="500" name="Ink 499">
                  <a:extLst>
                    <a:ext uri="{FF2B5EF4-FFF2-40B4-BE49-F238E27FC236}">
                      <a16:creationId xmlns:a16="http://schemas.microsoft.com/office/drawing/2014/main" id="{9EED5D2B-E198-47DC-80A7-FAE839529607}"/>
                    </a:ext>
                  </a:extLst>
                </p:cNvPr>
                <p:cNvPicPr/>
                <p:nvPr/>
              </p:nvPicPr>
              <p:blipFill>
                <a:blip r:embed="rId332"/>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501" name="Ink 500">
                  <a:extLst>
                    <a:ext uri="{FF2B5EF4-FFF2-40B4-BE49-F238E27FC236}">
                      <a16:creationId xmlns:a16="http://schemas.microsoft.com/office/drawing/2014/main" id="{096FB4F3-9092-4943-A5D9-73A73AF05F80}"/>
                    </a:ext>
                  </a:extLst>
                </p14:cNvPr>
                <p14:cNvContentPartPr/>
                <p14:nvPr/>
              </p14:nvContentPartPr>
              <p14:xfrm>
                <a:off x="452548" y="1957379"/>
                <a:ext cx="73081" cy="158040"/>
              </p14:xfrm>
            </p:contentPart>
          </mc:Choice>
          <mc:Fallback>
            <p:pic>
              <p:nvPicPr>
                <p:cNvPr id="501" name="Ink 500">
                  <a:extLst>
                    <a:ext uri="{FF2B5EF4-FFF2-40B4-BE49-F238E27FC236}">
                      <a16:creationId xmlns:a16="http://schemas.microsoft.com/office/drawing/2014/main" id="{096FB4F3-9092-4943-A5D9-73A73AF05F80}"/>
                    </a:ext>
                  </a:extLst>
                </p:cNvPr>
                <p:cNvPicPr/>
                <p:nvPr/>
              </p:nvPicPr>
              <p:blipFill>
                <a:blip r:embed="rId334"/>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02" name="Ink 501">
                  <a:extLst>
                    <a:ext uri="{FF2B5EF4-FFF2-40B4-BE49-F238E27FC236}">
                      <a16:creationId xmlns:a16="http://schemas.microsoft.com/office/drawing/2014/main" id="{A1DBC2C4-860E-4DE8-BE30-B21F5177B08A}"/>
                    </a:ext>
                  </a:extLst>
                </p14:cNvPr>
                <p14:cNvContentPartPr/>
                <p14:nvPr/>
              </p14:nvContentPartPr>
              <p14:xfrm>
                <a:off x="552989" y="1953419"/>
                <a:ext cx="58681" cy="45720"/>
              </p14:xfrm>
            </p:contentPart>
          </mc:Choice>
          <mc:Fallback>
            <p:pic>
              <p:nvPicPr>
                <p:cNvPr id="502" name="Ink 501">
                  <a:extLst>
                    <a:ext uri="{FF2B5EF4-FFF2-40B4-BE49-F238E27FC236}">
                      <a16:creationId xmlns:a16="http://schemas.microsoft.com/office/drawing/2014/main" id="{A1DBC2C4-860E-4DE8-BE30-B21F5177B08A}"/>
                    </a:ext>
                  </a:extLst>
                </p:cNvPr>
                <p:cNvPicPr/>
                <p:nvPr/>
              </p:nvPicPr>
              <p:blipFill>
                <a:blip r:embed="rId336"/>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03" name="Ink 502">
                  <a:extLst>
                    <a:ext uri="{FF2B5EF4-FFF2-40B4-BE49-F238E27FC236}">
                      <a16:creationId xmlns:a16="http://schemas.microsoft.com/office/drawing/2014/main" id="{A8D6F5F2-D32C-4EAF-9C9C-3FD285A55D60}"/>
                    </a:ext>
                  </a:extLst>
                </p14:cNvPr>
                <p14:cNvContentPartPr/>
                <p14:nvPr/>
              </p14:nvContentPartPr>
              <p14:xfrm>
                <a:off x="644790" y="1942619"/>
                <a:ext cx="104041" cy="45360"/>
              </p14:xfrm>
            </p:contentPart>
          </mc:Choice>
          <mc:Fallback>
            <p:pic>
              <p:nvPicPr>
                <p:cNvPr id="503" name="Ink 502">
                  <a:extLst>
                    <a:ext uri="{FF2B5EF4-FFF2-40B4-BE49-F238E27FC236}">
                      <a16:creationId xmlns:a16="http://schemas.microsoft.com/office/drawing/2014/main" id="{A8D6F5F2-D32C-4EAF-9C9C-3FD285A55D60}"/>
                    </a:ext>
                  </a:extLst>
                </p:cNvPr>
                <p:cNvPicPr/>
                <p:nvPr/>
              </p:nvPicPr>
              <p:blipFill>
                <a:blip r:embed="rId338"/>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04" name="Ink 503">
                  <a:extLst>
                    <a:ext uri="{FF2B5EF4-FFF2-40B4-BE49-F238E27FC236}">
                      <a16:creationId xmlns:a16="http://schemas.microsoft.com/office/drawing/2014/main" id="{62E28E2C-E5C9-4B23-8AF2-D4CCF1A02185}"/>
                    </a:ext>
                  </a:extLst>
                </p14:cNvPr>
                <p14:cNvContentPartPr/>
                <p14:nvPr/>
              </p14:nvContentPartPr>
              <p14:xfrm>
                <a:off x="776551" y="1932899"/>
                <a:ext cx="61561" cy="62280"/>
              </p14:xfrm>
            </p:contentPart>
          </mc:Choice>
          <mc:Fallback>
            <p:pic>
              <p:nvPicPr>
                <p:cNvPr id="504" name="Ink 503">
                  <a:extLst>
                    <a:ext uri="{FF2B5EF4-FFF2-40B4-BE49-F238E27FC236}">
                      <a16:creationId xmlns:a16="http://schemas.microsoft.com/office/drawing/2014/main" id="{62E28E2C-E5C9-4B23-8AF2-D4CCF1A02185}"/>
                    </a:ext>
                  </a:extLst>
                </p:cNvPr>
                <p:cNvPicPr/>
                <p:nvPr/>
              </p:nvPicPr>
              <p:blipFill>
                <a:blip r:embed="rId340"/>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05" name="Ink 504">
                  <a:extLst>
                    <a:ext uri="{FF2B5EF4-FFF2-40B4-BE49-F238E27FC236}">
                      <a16:creationId xmlns:a16="http://schemas.microsoft.com/office/drawing/2014/main" id="{F93EE0ED-E7DE-490A-801F-8EDDBF3FC293}"/>
                    </a:ext>
                  </a:extLst>
                </p14:cNvPr>
                <p14:cNvContentPartPr/>
                <p14:nvPr/>
              </p14:nvContentPartPr>
              <p14:xfrm>
                <a:off x="880231" y="1940819"/>
                <a:ext cx="62281" cy="47520"/>
              </p14:xfrm>
            </p:contentPart>
          </mc:Choice>
          <mc:Fallback>
            <p:pic>
              <p:nvPicPr>
                <p:cNvPr id="505" name="Ink 504">
                  <a:extLst>
                    <a:ext uri="{FF2B5EF4-FFF2-40B4-BE49-F238E27FC236}">
                      <a16:creationId xmlns:a16="http://schemas.microsoft.com/office/drawing/2014/main" id="{F93EE0ED-E7DE-490A-801F-8EDDBF3FC293}"/>
                    </a:ext>
                  </a:extLst>
                </p:cNvPr>
                <p:cNvPicPr/>
                <p:nvPr/>
              </p:nvPicPr>
              <p:blipFill>
                <a:blip r:embed="rId342"/>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506" name="Ink 505">
                  <a:extLst>
                    <a:ext uri="{FF2B5EF4-FFF2-40B4-BE49-F238E27FC236}">
                      <a16:creationId xmlns:a16="http://schemas.microsoft.com/office/drawing/2014/main" id="{356FA551-AF6B-4446-83FB-11757AA6AFD9}"/>
                    </a:ext>
                  </a:extLst>
                </p14:cNvPr>
                <p14:cNvContentPartPr/>
                <p14:nvPr/>
              </p14:nvContentPartPr>
              <p14:xfrm>
                <a:off x="994713" y="1849739"/>
                <a:ext cx="34560" cy="122400"/>
              </p14:xfrm>
            </p:contentPart>
          </mc:Choice>
          <mc:Fallback>
            <p:pic>
              <p:nvPicPr>
                <p:cNvPr id="506" name="Ink 505">
                  <a:extLst>
                    <a:ext uri="{FF2B5EF4-FFF2-40B4-BE49-F238E27FC236}">
                      <a16:creationId xmlns:a16="http://schemas.microsoft.com/office/drawing/2014/main" id="{356FA551-AF6B-4446-83FB-11757AA6AFD9}"/>
                    </a:ext>
                  </a:extLst>
                </p:cNvPr>
                <p:cNvPicPr/>
                <p:nvPr/>
              </p:nvPicPr>
              <p:blipFill>
                <a:blip r:embed="rId344"/>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07" name="Ink 506">
                  <a:extLst>
                    <a:ext uri="{FF2B5EF4-FFF2-40B4-BE49-F238E27FC236}">
                      <a16:creationId xmlns:a16="http://schemas.microsoft.com/office/drawing/2014/main" id="{CDAF1470-9B49-4EFA-A8C0-321668A3C9A4}"/>
                    </a:ext>
                  </a:extLst>
                </p14:cNvPr>
                <p14:cNvContentPartPr/>
                <p14:nvPr/>
              </p14:nvContentPartPr>
              <p14:xfrm>
                <a:off x="943234" y="1914539"/>
                <a:ext cx="93601" cy="8280"/>
              </p14:xfrm>
            </p:contentPart>
          </mc:Choice>
          <mc:Fallback>
            <p:pic>
              <p:nvPicPr>
                <p:cNvPr id="507" name="Ink 506">
                  <a:extLst>
                    <a:ext uri="{FF2B5EF4-FFF2-40B4-BE49-F238E27FC236}">
                      <a16:creationId xmlns:a16="http://schemas.microsoft.com/office/drawing/2014/main" id="{CDAF1470-9B49-4EFA-A8C0-321668A3C9A4}"/>
                    </a:ext>
                  </a:extLst>
                </p:cNvPr>
                <p:cNvPicPr/>
                <p:nvPr/>
              </p:nvPicPr>
              <p:blipFill>
                <a:blip r:embed="rId346"/>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508" name="Ink 507">
                  <a:extLst>
                    <a:ext uri="{FF2B5EF4-FFF2-40B4-BE49-F238E27FC236}">
                      <a16:creationId xmlns:a16="http://schemas.microsoft.com/office/drawing/2014/main" id="{6C794018-C110-43B8-B288-CD09BE419200}"/>
                    </a:ext>
                  </a:extLst>
                </p14:cNvPr>
                <p14:cNvContentPartPr/>
                <p14:nvPr/>
              </p14:nvContentPartPr>
              <p14:xfrm>
                <a:off x="1083980" y="1582979"/>
                <a:ext cx="20520" cy="574920"/>
              </p14:xfrm>
            </p:contentPart>
          </mc:Choice>
          <mc:Fallback>
            <p:pic>
              <p:nvPicPr>
                <p:cNvPr id="508" name="Ink 507">
                  <a:extLst>
                    <a:ext uri="{FF2B5EF4-FFF2-40B4-BE49-F238E27FC236}">
                      <a16:creationId xmlns:a16="http://schemas.microsoft.com/office/drawing/2014/main" id="{6C794018-C110-43B8-B288-CD09BE419200}"/>
                    </a:ext>
                  </a:extLst>
                </p:cNvPr>
                <p:cNvPicPr/>
                <p:nvPr/>
              </p:nvPicPr>
              <p:blipFill>
                <a:blip r:embed="rId348"/>
                <a:stretch>
                  <a:fillRect/>
                </a:stretch>
              </p:blipFill>
              <p:spPr>
                <a:xfrm>
                  <a:off x="1077051" y="1576116"/>
                  <a:ext cx="34378" cy="588646"/>
                </a:xfrm>
                <a:prstGeom prst="rect">
                  <a:avLst/>
                </a:prstGeom>
              </p:spPr>
            </p:pic>
          </mc:Fallback>
        </mc:AlternateContent>
      </p:grpSp>
      <p:pic>
        <p:nvPicPr>
          <p:cNvPr id="4" name="Picture 3">
            <a:extLst>
              <a:ext uri="{FF2B5EF4-FFF2-40B4-BE49-F238E27FC236}">
                <a16:creationId xmlns:a16="http://schemas.microsoft.com/office/drawing/2014/main" id="{9AB6EE88-5FCD-461A-85AA-A2F0F5B7C4A3}"/>
              </a:ext>
            </a:extLst>
          </p:cNvPr>
          <p:cNvPicPr>
            <a:picLocks noChangeAspect="1"/>
          </p:cNvPicPr>
          <p:nvPr/>
        </p:nvPicPr>
        <p:blipFill>
          <a:blip r:embed="rId349"/>
          <a:stretch>
            <a:fillRect/>
          </a:stretch>
        </p:blipFill>
        <p:spPr>
          <a:xfrm>
            <a:off x="1054604" y="1424741"/>
            <a:ext cx="7442441" cy="407940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174841243"/>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Challenge</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C5C82DB9-CA0E-405B-9307-56CF011A007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60" y="3614824"/>
            <a:ext cx="6807015" cy="2945073"/>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389067" y="4144004"/>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281994" y="3933210"/>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1988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Monomial Assignments</a:t>
            </a:r>
          </a:p>
        </p:txBody>
      </p:sp>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81614" y="1755773"/>
                  <a:ext cx="1666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17694" y="1845053"/>
                  <a:ext cx="1393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97334" y="1854053"/>
                  <a:ext cx="169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17654" y="1845773"/>
                  <a:ext cx="175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51294" y="1836773"/>
                  <a:ext cx="115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13294" y="1840733"/>
                  <a:ext cx="25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32374" y="1909853"/>
                  <a:ext cx="20160" cy="2016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57094" y="1726973"/>
                  <a:ext cx="140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38374" y="1748213"/>
                  <a:ext cx="1638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206334" y="1847933"/>
                  <a:ext cx="154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32414" y="1838933"/>
                  <a:ext cx="114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86494" y="1847213"/>
                  <a:ext cx="1051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20774" y="1836773"/>
                  <a:ext cx="120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76654" y="1838213"/>
                  <a:ext cx="104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30014" y="1716533"/>
                  <a:ext cx="133920" cy="24624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13934" y="1685573"/>
                  <a:ext cx="106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45894" y="1798973"/>
                  <a:ext cx="138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28774" y="1817333"/>
                  <a:ext cx="102600" cy="119160"/>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88854" y="1649573"/>
                  <a:ext cx="1404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16134" y="1838933"/>
                  <a:ext cx="140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78854" y="1755053"/>
                  <a:ext cx="53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98014" y="1806173"/>
                  <a:ext cx="144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64334" y="1721933"/>
                  <a:ext cx="127080" cy="202320"/>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87054" y="1665053"/>
                  <a:ext cx="788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29454" y="1756493"/>
                  <a:ext cx="190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11974" y="1667573"/>
                  <a:ext cx="1270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54174" y="1755413"/>
                  <a:ext cx="108360" cy="172440"/>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33694" y="1767293"/>
                  <a:ext cx="138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6005774" y="1804733"/>
                  <a:ext cx="1173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95134" y="1816253"/>
                  <a:ext cx="33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85774" y="1718693"/>
                  <a:ext cx="259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98814" y="1669733"/>
                  <a:ext cx="1497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55774" y="1773053"/>
                  <a:ext cx="133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39374" y="1787453"/>
                  <a:ext cx="97200" cy="13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63934" y="1804733"/>
                <a:ext cx="128880" cy="330840"/>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30934" y="1653173"/>
                  <a:ext cx="1026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26534" y="1780613"/>
                  <a:ext cx="31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92294" y="1790693"/>
                  <a:ext cx="92160" cy="14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36694" y="2786591"/>
                <a:ext cx="84240" cy="280440"/>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11734" y="2898911"/>
                  <a:ext cx="95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88694" y="2943911"/>
                  <a:ext cx="15876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808643" y="2884016"/>
                <a:ext cx="199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35843" y="3123776"/>
                <a:ext cx="1891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34883" y="3165536"/>
                <a:ext cx="1393920" cy="68040"/>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34574" y="2808551"/>
                  <a:ext cx="1134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34494" y="2956151"/>
                  <a:ext cx="163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59134" y="2813591"/>
                  <a:ext cx="72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32214" y="2863991"/>
                  <a:ext cx="171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94083" y="2993096"/>
                  <a:ext cx="1854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608043" y="3003896"/>
                  <a:ext cx="61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14523" y="2949896"/>
                  <a:ext cx="21600" cy="2628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77214" y="2739965"/>
                  <a:ext cx="104760" cy="28462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78374" y="2910580"/>
                  <a:ext cx="118440" cy="26155"/>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71694" y="2837440"/>
                  <a:ext cx="97920" cy="159301"/>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54134" y="2854140"/>
                  <a:ext cx="70920" cy="13783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45574" y="2725249"/>
                  <a:ext cx="89640" cy="34747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16934" y="2576843"/>
                  <a:ext cx="34920" cy="173212"/>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24494" y="2623001"/>
                  <a:ext cx="148320" cy="12705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18003" y="2978696"/>
                  <a:ext cx="64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8803" y="2925056"/>
                  <a:ext cx="20160" cy="1944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24723" y="3322496"/>
                  <a:ext cx="29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10683" y="3317456"/>
                  <a:ext cx="253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49723" y="3330056"/>
                  <a:ext cx="27720" cy="254880"/>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82523" y="3701936"/>
                  <a:ext cx="1018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22483" y="3658376"/>
                  <a:ext cx="25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33363" y="3726416"/>
                  <a:ext cx="107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63243" y="3694736"/>
                  <a:ext cx="1134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15163" y="3665936"/>
                  <a:ext cx="68040" cy="16452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84803" y="3340496"/>
                  <a:ext cx="997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86683" y="3439856"/>
                  <a:ext cx="83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63003" y="3435896"/>
                  <a:ext cx="76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28163" y="3509336"/>
                  <a:ext cx="1375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57123" y="3438416"/>
                  <a:ext cx="178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67723" y="3377216"/>
                  <a:ext cx="907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68523" y="3380096"/>
                  <a:ext cx="1839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54"/>
                <a:stretch>
                  <a:fillRect/>
                </a:stretch>
              </p:blipFill>
              <p:spPr>
                <a:xfrm>
                  <a:off x="4798483" y="3439856"/>
                  <a:ext cx="25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6"/>
                <a:stretch>
                  <a:fillRect/>
                </a:stretch>
              </p:blipFill>
              <p:spPr>
                <a:xfrm>
                  <a:off x="4831603" y="3327176"/>
                  <a:ext cx="183240" cy="430920"/>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7">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8"/>
                <a:stretch>
                  <a:fillRect/>
                </a:stretch>
              </p:blipFill>
              <p:spPr>
                <a:xfrm>
                  <a:off x="1822723" y="2986976"/>
                  <a:ext cx="33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60"/>
                <a:stretch>
                  <a:fillRect/>
                </a:stretch>
              </p:blipFill>
              <p:spPr>
                <a:xfrm>
                  <a:off x="1817323" y="2950616"/>
                  <a:ext cx="133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2"/>
                <a:stretch>
                  <a:fillRect/>
                </a:stretch>
              </p:blipFill>
              <p:spPr>
                <a:xfrm>
                  <a:off x="1990843" y="2898056"/>
                  <a:ext cx="88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4"/>
                <a:stretch>
                  <a:fillRect/>
                </a:stretch>
              </p:blipFill>
              <p:spPr>
                <a:xfrm>
                  <a:off x="2094883" y="2922896"/>
                  <a:ext cx="146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6"/>
                <a:stretch>
                  <a:fillRect/>
                </a:stretch>
              </p:blipFill>
              <p:spPr>
                <a:xfrm>
                  <a:off x="2309803" y="3024776"/>
                  <a:ext cx="54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8"/>
                <a:stretch>
                  <a:fillRect/>
                </a:stretch>
              </p:blipFill>
              <p:spPr>
                <a:xfrm>
                  <a:off x="2303683" y="2866736"/>
                  <a:ext cx="199800" cy="358920"/>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9">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70"/>
                <a:stretch>
                  <a:fillRect/>
                </a:stretch>
              </p:blipFill>
              <p:spPr>
                <a:xfrm>
                  <a:off x="2688523" y="3032336"/>
                  <a:ext cx="174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2"/>
                <a:stretch>
                  <a:fillRect/>
                </a:stretch>
              </p:blipFill>
              <p:spPr>
                <a:xfrm>
                  <a:off x="2713723" y="3083096"/>
                  <a:ext cx="132840" cy="2268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3">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4"/>
                <a:stretch>
                  <a:fillRect/>
                </a:stretch>
              </p:blipFill>
              <p:spPr>
                <a:xfrm>
                  <a:off x="5972083" y="3306656"/>
                  <a:ext cx="36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6"/>
                <a:stretch>
                  <a:fillRect/>
                </a:stretch>
              </p:blipFill>
              <p:spPr>
                <a:xfrm>
                  <a:off x="5959123" y="3306656"/>
                  <a:ext cx="269280" cy="191160"/>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7">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8"/>
                <a:stretch>
                  <a:fillRect/>
                </a:stretch>
              </p:blipFill>
              <p:spPr>
                <a:xfrm>
                  <a:off x="5846803" y="3692216"/>
                  <a:ext cx="65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80"/>
                <a:stretch>
                  <a:fillRect/>
                </a:stretch>
              </p:blipFill>
              <p:spPr>
                <a:xfrm>
                  <a:off x="5823043" y="3616976"/>
                  <a:ext cx="35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2"/>
                <a:stretch>
                  <a:fillRect/>
                </a:stretch>
              </p:blipFill>
              <p:spPr>
                <a:xfrm>
                  <a:off x="5994763" y="3687176"/>
                  <a:ext cx="1400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4"/>
                <a:stretch>
                  <a:fillRect/>
                </a:stretch>
              </p:blipFill>
              <p:spPr>
                <a:xfrm>
                  <a:off x="6066403" y="3639296"/>
                  <a:ext cx="272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6"/>
                <a:stretch>
                  <a:fillRect/>
                </a:stretch>
              </p:blipFill>
              <p:spPr>
                <a:xfrm>
                  <a:off x="6267283" y="3596816"/>
                  <a:ext cx="29160" cy="30240"/>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7">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8"/>
                <a:stretch>
                  <a:fillRect/>
                </a:stretch>
              </p:blipFill>
              <p:spPr>
                <a:xfrm>
                  <a:off x="6570403" y="3249416"/>
                  <a:ext cx="2332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90"/>
                <a:stretch>
                  <a:fillRect/>
                </a:stretch>
              </p:blipFill>
              <p:spPr>
                <a:xfrm>
                  <a:off x="6800443" y="3334736"/>
                  <a:ext cx="65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2"/>
                <a:stretch>
                  <a:fillRect/>
                </a:stretch>
              </p:blipFill>
              <p:spPr>
                <a:xfrm>
                  <a:off x="6872443" y="3397016"/>
                  <a:ext cx="104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4"/>
                <a:stretch>
                  <a:fillRect/>
                </a:stretch>
              </p:blipFill>
              <p:spPr>
                <a:xfrm>
                  <a:off x="7049203" y="3372536"/>
                  <a:ext cx="146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6"/>
                <a:stretch>
                  <a:fillRect/>
                </a:stretch>
              </p:blipFill>
              <p:spPr>
                <a:xfrm>
                  <a:off x="7287163" y="3292976"/>
                  <a:ext cx="122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8"/>
                <a:stretch>
                  <a:fillRect/>
                </a:stretch>
              </p:blipFill>
              <p:spPr>
                <a:xfrm>
                  <a:off x="7405963" y="3309896"/>
                  <a:ext cx="212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200"/>
                <a:stretch>
                  <a:fillRect/>
                </a:stretch>
              </p:blipFill>
              <p:spPr>
                <a:xfrm>
                  <a:off x="7549963" y="3376856"/>
                  <a:ext cx="39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2"/>
                <a:stretch>
                  <a:fillRect/>
                </a:stretch>
              </p:blipFill>
              <p:spPr>
                <a:xfrm>
                  <a:off x="7694323" y="3199016"/>
                  <a:ext cx="118800" cy="461520"/>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3">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4"/>
                <a:stretch>
                  <a:fillRect/>
                </a:stretch>
              </p:blipFill>
              <p:spPr>
                <a:xfrm>
                  <a:off x="1725170" y="4623097"/>
                  <a:ext cx="109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6"/>
                <a:stretch>
                  <a:fillRect/>
                </a:stretch>
              </p:blipFill>
              <p:spPr>
                <a:xfrm>
                  <a:off x="1879250" y="4610857"/>
                  <a:ext cx="124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8"/>
                <a:stretch>
                  <a:fillRect/>
                </a:stretch>
              </p:blipFill>
              <p:spPr>
                <a:xfrm>
                  <a:off x="2043770" y="4624537"/>
                  <a:ext cx="103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10"/>
                <a:stretch>
                  <a:fillRect/>
                </a:stretch>
              </p:blipFill>
              <p:spPr>
                <a:xfrm>
                  <a:off x="2192810" y="4643617"/>
                  <a:ext cx="101520" cy="117720"/>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1">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2"/>
                <a:stretch>
                  <a:fillRect/>
                </a:stretch>
              </p:blipFill>
              <p:spPr>
                <a:xfrm>
                  <a:off x="3655490" y="4697257"/>
                  <a:ext cx="44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4"/>
                <a:stretch>
                  <a:fillRect/>
                </a:stretch>
              </p:blipFill>
              <p:spPr>
                <a:xfrm>
                  <a:off x="3815690" y="4572697"/>
                  <a:ext cx="1652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6"/>
                <a:stretch>
                  <a:fillRect/>
                </a:stretch>
              </p:blipFill>
              <p:spPr>
                <a:xfrm>
                  <a:off x="4055810" y="4677097"/>
                  <a:ext cx="78840" cy="111240"/>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7">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8"/>
                <a:stretch>
                  <a:fillRect/>
                </a:stretch>
              </p:blipFill>
              <p:spPr>
                <a:xfrm>
                  <a:off x="4349930" y="4643257"/>
                  <a:ext cx="235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20"/>
                <a:stretch>
                  <a:fillRect/>
                </a:stretch>
              </p:blipFill>
              <p:spPr>
                <a:xfrm>
                  <a:off x="4684730" y="4627417"/>
                  <a:ext cx="33480" cy="27720"/>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1">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2"/>
                <a:stretch>
                  <a:fillRect/>
                </a:stretch>
              </p:blipFill>
              <p:spPr>
                <a:xfrm>
                  <a:off x="4905770" y="4516177"/>
                  <a:ext cx="882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4"/>
                <a:stretch>
                  <a:fillRect/>
                </a:stretch>
              </p:blipFill>
              <p:spPr>
                <a:xfrm>
                  <a:off x="4969850" y="4529137"/>
                  <a:ext cx="80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6"/>
                <a:stretch>
                  <a:fillRect/>
                </a:stretch>
              </p:blipFill>
              <p:spPr>
                <a:xfrm>
                  <a:off x="5125730" y="4638577"/>
                  <a:ext cx="1231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8"/>
                <a:stretch>
                  <a:fillRect/>
                </a:stretch>
              </p:blipFill>
              <p:spPr>
                <a:xfrm>
                  <a:off x="5284850" y="4435177"/>
                  <a:ext cx="146520" cy="399240"/>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9">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30"/>
                <a:stretch>
                  <a:fillRect/>
                </a:stretch>
              </p:blipFill>
              <p:spPr>
                <a:xfrm>
                  <a:off x="3220610" y="4606537"/>
                  <a:ext cx="105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2"/>
                <a:stretch>
                  <a:fillRect/>
                </a:stretch>
              </p:blipFill>
              <p:spPr>
                <a:xfrm>
                  <a:off x="3288650" y="4593937"/>
                  <a:ext cx="110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4"/>
                <a:stretch>
                  <a:fillRect/>
                </a:stretch>
              </p:blipFill>
              <p:spPr>
                <a:xfrm>
                  <a:off x="3466490" y="4696177"/>
                  <a:ext cx="24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6"/>
                <a:stretch>
                  <a:fillRect/>
                </a:stretch>
              </p:blipFill>
              <p:spPr>
                <a:xfrm>
                  <a:off x="3077330" y="4454977"/>
                  <a:ext cx="116640" cy="44496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7">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8"/>
                <a:stretch>
                  <a:fillRect/>
                </a:stretch>
              </p:blipFill>
              <p:spPr>
                <a:xfrm>
                  <a:off x="6041930" y="4530577"/>
                  <a:ext cx="140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40"/>
                <a:stretch>
                  <a:fillRect/>
                </a:stretch>
              </p:blipFill>
              <p:spPr>
                <a:xfrm>
                  <a:off x="6211130" y="4481617"/>
                  <a:ext cx="60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2"/>
                <a:stretch>
                  <a:fillRect/>
                </a:stretch>
              </p:blipFill>
              <p:spPr>
                <a:xfrm>
                  <a:off x="6358010" y="4452097"/>
                  <a:ext cx="298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4"/>
                <a:stretch>
                  <a:fillRect/>
                </a:stretch>
              </p:blipFill>
              <p:spPr>
                <a:xfrm>
                  <a:off x="6286370" y="4536697"/>
                  <a:ext cx="162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6"/>
                <a:stretch>
                  <a:fillRect/>
                </a:stretch>
              </p:blipFill>
              <p:spPr>
                <a:xfrm>
                  <a:off x="6475010" y="4472617"/>
                  <a:ext cx="105480" cy="165240"/>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7">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8"/>
                <a:stretch>
                  <a:fillRect/>
                </a:stretch>
              </p:blipFill>
              <p:spPr>
                <a:xfrm>
                  <a:off x="7106450" y="4413577"/>
                  <a:ext cx="1623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50"/>
                <a:stretch>
                  <a:fillRect/>
                </a:stretch>
              </p:blipFill>
              <p:spPr>
                <a:xfrm>
                  <a:off x="7136330" y="4433737"/>
                  <a:ext cx="128160" cy="108720"/>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1">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2"/>
                <a:stretch>
                  <a:fillRect/>
                </a:stretch>
              </p:blipFill>
              <p:spPr>
                <a:xfrm>
                  <a:off x="7438370" y="4441297"/>
                  <a:ext cx="1425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4"/>
                <a:stretch>
                  <a:fillRect/>
                </a:stretch>
              </p:blipFill>
              <p:spPr>
                <a:xfrm>
                  <a:off x="7441250" y="4551817"/>
                  <a:ext cx="173520" cy="45720"/>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5">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6"/>
                <a:stretch>
                  <a:fillRect/>
                </a:stretch>
              </p:blipFill>
              <p:spPr>
                <a:xfrm>
                  <a:off x="7809170" y="4433017"/>
                  <a:ext cx="1461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8"/>
                <a:stretch>
                  <a:fillRect/>
                </a:stretch>
              </p:blipFill>
              <p:spPr>
                <a:xfrm>
                  <a:off x="8082770" y="4494937"/>
                  <a:ext cx="140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60"/>
                <a:stretch>
                  <a:fillRect/>
                </a:stretch>
              </p:blipFill>
              <p:spPr>
                <a:xfrm>
                  <a:off x="8283650" y="4405657"/>
                  <a:ext cx="179640" cy="18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1">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2"/>
              <a:stretch>
                <a:fillRect/>
              </a:stretch>
            </p:blipFill>
            <p:spPr>
              <a:xfrm>
                <a:off x="8615930" y="4578457"/>
                <a:ext cx="43200" cy="26640"/>
              </a:xfrm>
              <a:prstGeom prst="rect">
                <a:avLst/>
              </a:prstGeom>
            </p:spPr>
          </p:pic>
        </mc:Fallback>
      </mc:AlternateContent>
    </p:spTree>
    <p:custDataLst>
      <p:tags r:id="rId1"/>
    </p:custDataLst>
    <p:extLst>
      <p:ext uri="{BB962C8B-B14F-4D97-AF65-F5344CB8AC3E}">
        <p14:creationId xmlns:p14="http://schemas.microsoft.com/office/powerpoint/2010/main" val="1745016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2054857" y="1756775"/>
            <a:ext cx="612720" cy="131760"/>
            <a:chOff x="2000719" y="1473935"/>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2000719" y="1493015"/>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1992079" y="1484015"/>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2026999" y="1505975"/>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2018359" y="1497335"/>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2181079" y="1540175"/>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2172439" y="1531535"/>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2202319" y="1571135"/>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2193319" y="1562495"/>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2367559" y="1487615"/>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2358919" y="1478975"/>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2527039" y="1473935"/>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2518399" y="1465295"/>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1" name="Ink 360">
                  <a:extLst>
                    <a:ext uri="{FF2B5EF4-FFF2-40B4-BE49-F238E27FC236}">
                      <a16:creationId xmlns:a16="http://schemas.microsoft.com/office/drawing/2014/main" id="{DFB84A73-1B04-4D69-84DA-1685FD00168B}"/>
                    </a:ext>
                  </a:extLst>
                </p14:cNvPr>
                <p14:cNvContentPartPr/>
                <p14:nvPr/>
              </p14:nvContentPartPr>
              <p14:xfrm>
                <a:off x="3353730" y="2378130"/>
                <a:ext cx="5760" cy="47520"/>
              </p14:xfrm>
            </p:contentPart>
          </mc:Choice>
          <mc:Fallback>
            <p:pic>
              <p:nvPicPr>
                <p:cNvPr id="361" name="Ink 360">
                  <a:extLst>
                    <a:ext uri="{FF2B5EF4-FFF2-40B4-BE49-F238E27FC236}">
                      <a16:creationId xmlns:a16="http://schemas.microsoft.com/office/drawing/2014/main" id="{DFB84A73-1B04-4D69-84DA-1685FD00168B}"/>
                    </a:ext>
                  </a:extLst>
                </p:cNvPr>
                <p:cNvPicPr/>
                <p:nvPr/>
              </p:nvPicPr>
              <p:blipFill>
                <a:blip r:embed="rId359"/>
                <a:stretch>
                  <a:fillRect/>
                </a:stretch>
              </p:blipFill>
              <p:spPr>
                <a:xfrm>
                  <a:off x="3344730" y="2369130"/>
                  <a:ext cx="23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61"/>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3"/>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5"/>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5" name="Ink 364">
                  <a:extLst>
                    <a:ext uri="{FF2B5EF4-FFF2-40B4-BE49-F238E27FC236}">
                      <a16:creationId xmlns:a16="http://schemas.microsoft.com/office/drawing/2014/main" id="{96F1586C-6761-4536-9295-A744D91710A0}"/>
                    </a:ext>
                  </a:extLst>
                </p14:cNvPr>
                <p14:cNvContentPartPr/>
                <p14:nvPr/>
              </p14:nvContentPartPr>
              <p14:xfrm>
                <a:off x="3890130" y="2371290"/>
                <a:ext cx="2160" cy="68400"/>
              </p14:xfrm>
            </p:contentPart>
          </mc:Choice>
          <mc:Fallback>
            <p:pic>
              <p:nvPicPr>
                <p:cNvPr id="365" name="Ink 364">
                  <a:extLst>
                    <a:ext uri="{FF2B5EF4-FFF2-40B4-BE49-F238E27FC236}">
                      <a16:creationId xmlns:a16="http://schemas.microsoft.com/office/drawing/2014/main" id="{96F1586C-6761-4536-9295-A744D91710A0}"/>
                    </a:ext>
                  </a:extLst>
                </p:cNvPr>
                <p:cNvPicPr/>
                <p:nvPr/>
              </p:nvPicPr>
              <p:blipFill>
                <a:blip r:embed="rId367"/>
                <a:stretch>
                  <a:fillRect/>
                </a:stretch>
              </p:blipFill>
              <p:spPr>
                <a:xfrm>
                  <a:off x="3881130" y="2362290"/>
                  <a:ext cx="19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9"/>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71"/>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73"/>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5"/>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7"/>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9"/>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81"/>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83"/>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5"/>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7"/>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9"/>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91"/>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93"/>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6"/>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8"/>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400"/>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402"/>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4"/>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6"/>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8"/>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11"/>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13"/>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5"/>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7"/>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9"/>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21"/>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23"/>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5"/>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7"/>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9"/>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31"/>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33"/>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5"/>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4540654" y="3958763"/>
            <a:ext cx="4210869" cy="260227"/>
            <a:chOff x="5200579" y="4349657"/>
            <a:chExt cx="5991635" cy="370276"/>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5200579" y="4386017"/>
              <a:ext cx="239763" cy="210241"/>
              <a:chOff x="5200579" y="4386017"/>
              <a:chExt cx="239763" cy="210241"/>
            </a:xfrm>
          </p:grpSpPr>
          <mc:AlternateContent xmlns:mc="http://schemas.openxmlformats.org/markup-compatibility/2006">
            <mc:Choice xmlns:p14="http://schemas.microsoft.com/office/powerpoint/2010/main" Requires="p14">
              <p:contentPart p14:bwMode="auto" r:id="rId436">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5200579" y="4386017"/>
                  <a:ext cx="58320" cy="210241"/>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7"/>
                  <a:stretch>
                    <a:fillRect/>
                  </a:stretch>
                </p:blipFill>
                <p:spPr>
                  <a:xfrm>
                    <a:off x="5187790" y="4373740"/>
                    <a:ext cx="83387" cy="235306"/>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5304617" y="4478176"/>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9"/>
                  <a:stretch>
                    <a:fillRect/>
                  </a:stretch>
                </p:blipFill>
                <p:spPr>
                  <a:xfrm>
                    <a:off x="5291974" y="4465470"/>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5283382" y="4438210"/>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41"/>
                  <a:stretch>
                    <a:fillRect/>
                  </a:stretch>
                </p:blipFill>
                <p:spPr>
                  <a:xfrm>
                    <a:off x="5271112" y="4425374"/>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5794584" y="4386736"/>
              <a:ext cx="256674" cy="138600"/>
              <a:chOff x="5794584" y="4386736"/>
              <a:chExt cx="256674" cy="138600"/>
            </a:xfrm>
          </p:grpSpPr>
          <mc:AlternateContent xmlns:mc="http://schemas.openxmlformats.org/markup-compatibility/2006">
            <mc:Choice xmlns:p14="http://schemas.microsoft.com/office/powerpoint/2010/main" Requires="p14">
              <p:contentPart p14:bwMode="auto" r:id="rId442">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5825538" y="4386736"/>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43"/>
                  <a:stretch>
                    <a:fillRect/>
                  </a:stretch>
                </p:blipFill>
                <p:spPr>
                  <a:xfrm>
                    <a:off x="5813308" y="4373950"/>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5794584" y="4406888"/>
                  <a:ext cx="170280" cy="96479"/>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5"/>
                  <a:stretch>
                    <a:fillRect/>
                  </a:stretch>
                </p:blipFill>
                <p:spPr>
                  <a:xfrm>
                    <a:off x="5781800" y="4394637"/>
                    <a:ext cx="195336" cy="121492"/>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5994018" y="4432456"/>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7"/>
                  <a:stretch>
                    <a:fillRect/>
                  </a:stretch>
                </p:blipFill>
                <p:spPr>
                  <a:xfrm>
                    <a:off x="5981241" y="4420216"/>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6229458" y="4429216"/>
              <a:ext cx="424798" cy="145440"/>
              <a:chOff x="6229458" y="4429216"/>
              <a:chExt cx="424798" cy="145440"/>
            </a:xfrm>
          </p:grpSpPr>
          <mc:AlternateContent xmlns:mc="http://schemas.openxmlformats.org/markup-compatibility/2006">
            <mc:Choice xmlns:p14="http://schemas.microsoft.com/office/powerpoint/2010/main" Requires="p14">
              <p:contentPart p14:bwMode="auto" r:id="rId448">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6229458" y="4429216"/>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9"/>
                  <a:stretch>
                    <a:fillRect/>
                  </a:stretch>
                </p:blipFill>
                <p:spPr>
                  <a:xfrm>
                    <a:off x="6216655" y="4416439"/>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6330978" y="4436056"/>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51"/>
                  <a:stretch>
                    <a:fillRect/>
                  </a:stretch>
                </p:blipFill>
                <p:spPr>
                  <a:xfrm>
                    <a:off x="6318184" y="4423270"/>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6417740" y="4435696"/>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53"/>
                  <a:stretch>
                    <a:fillRect/>
                  </a:stretch>
                </p:blipFill>
                <p:spPr>
                  <a:xfrm>
                    <a:off x="6404937" y="4422926"/>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6503780" y="4434256"/>
                  <a:ext cx="47881"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5"/>
                  <a:stretch>
                    <a:fillRect/>
                  </a:stretch>
                </p:blipFill>
                <p:spPr>
                  <a:xfrm>
                    <a:off x="6491555" y="4421482"/>
                    <a:ext cx="72840"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6587656" y="4432092"/>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7"/>
                  <a:stretch>
                    <a:fillRect/>
                  </a:stretch>
                </p:blipFill>
                <p:spPr>
                  <a:xfrm>
                    <a:off x="6575454" y="4419351"/>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6932177" y="4349657"/>
              <a:ext cx="1643763" cy="258482"/>
              <a:chOff x="6932177" y="4349657"/>
              <a:chExt cx="1643763" cy="258482"/>
            </a:xfrm>
          </p:grpSpPr>
          <mc:AlternateContent xmlns:mc="http://schemas.openxmlformats.org/markup-compatibility/2006">
            <mc:Choice xmlns:p14="http://schemas.microsoft.com/office/powerpoint/2010/main" Requires="p14">
              <p:contentPart p14:bwMode="auto" r:id="rId458">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6932177" y="4440376"/>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9"/>
                  <a:stretch>
                    <a:fillRect/>
                  </a:stretch>
                </p:blipFill>
                <p:spPr>
                  <a:xfrm>
                    <a:off x="6919352" y="4427597"/>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7053860" y="4481778"/>
                  <a:ext cx="14400" cy="126361"/>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61"/>
                  <a:stretch>
                    <a:fillRect/>
                  </a:stretch>
                </p:blipFill>
                <p:spPr>
                  <a:xfrm>
                    <a:off x="7041943" y="4469500"/>
                    <a:ext cx="38731" cy="151429"/>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7038017" y="4444336"/>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63"/>
                  <a:stretch>
                    <a:fillRect/>
                  </a:stretch>
                </p:blipFill>
                <p:spPr>
                  <a:xfrm>
                    <a:off x="7025228" y="4431508"/>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7168699" y="4449020"/>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5"/>
                  <a:stretch>
                    <a:fillRect/>
                  </a:stretch>
                </p:blipFill>
                <p:spPr>
                  <a:xfrm>
                    <a:off x="7155930" y="4436757"/>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7265177" y="4450816"/>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7"/>
                  <a:stretch>
                    <a:fillRect/>
                  </a:stretch>
                </p:blipFill>
                <p:spPr>
                  <a:xfrm>
                    <a:off x="7252460" y="4438542"/>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7422858" y="4349657"/>
                  <a:ext cx="37441"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9"/>
                  <a:stretch>
                    <a:fillRect/>
                  </a:stretch>
                </p:blipFill>
                <p:spPr>
                  <a:xfrm>
                    <a:off x="7410715" y="4336863"/>
                    <a:ext cx="62233"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7587378" y="4392496"/>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71"/>
                  <a:stretch>
                    <a:fillRect/>
                  </a:stretch>
                </p:blipFill>
                <p:spPr>
                  <a:xfrm>
                    <a:off x="7574598" y="4379717"/>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7664419" y="4376656"/>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73"/>
                  <a:stretch>
                    <a:fillRect/>
                  </a:stretch>
                </p:blipFill>
                <p:spPr>
                  <a:xfrm>
                    <a:off x="7651621" y="4363858"/>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7775297" y="4474936"/>
                  <a:ext cx="21240" cy="42481"/>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5"/>
                  <a:stretch>
                    <a:fillRect/>
                  </a:stretch>
                </p:blipFill>
                <p:spPr>
                  <a:xfrm>
                    <a:off x="7763160" y="4462141"/>
                    <a:ext cx="46020" cy="675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7800858" y="4388536"/>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7"/>
                  <a:stretch>
                    <a:fillRect/>
                  </a:stretch>
                </p:blipFill>
                <p:spPr>
                  <a:xfrm>
                    <a:off x="7788081" y="4375725"/>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8044940" y="4385657"/>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9"/>
                  <a:stretch>
                    <a:fillRect/>
                  </a:stretch>
                </p:blipFill>
                <p:spPr>
                  <a:xfrm>
                    <a:off x="8032340" y="4372878"/>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8101821" y="4394657"/>
                  <a:ext cx="52560" cy="120241"/>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81"/>
                  <a:stretch>
                    <a:fillRect/>
                  </a:stretch>
                </p:blipFill>
                <p:spPr>
                  <a:xfrm>
                    <a:off x="8089574" y="4381865"/>
                    <a:ext cx="77564" cy="145313"/>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8188217" y="4488257"/>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83"/>
                  <a:stretch>
                    <a:fillRect/>
                  </a:stretch>
                </p:blipFill>
                <p:spPr>
                  <a:xfrm>
                    <a:off x="8175424" y="4475452"/>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8254098" y="4400417"/>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5"/>
                  <a:stretch>
                    <a:fillRect/>
                  </a:stretch>
                </p:blipFill>
                <p:spPr>
                  <a:xfrm>
                    <a:off x="8241307" y="4387624"/>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8492420" y="4516336"/>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7"/>
                  <a:stretch>
                    <a:fillRect/>
                  </a:stretch>
                </p:blipFill>
                <p:spPr>
                  <a:xfrm>
                    <a:off x="8480123" y="4503736"/>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8745498" y="4414817"/>
              <a:ext cx="463681" cy="184678"/>
              <a:chOff x="8745498" y="4414817"/>
              <a:chExt cx="463681" cy="184678"/>
            </a:xfrm>
          </p:grpSpPr>
          <mc:AlternateContent xmlns:mc="http://schemas.openxmlformats.org/markup-compatibility/2006">
            <mc:Choice xmlns:p14="http://schemas.microsoft.com/office/powerpoint/2010/main" Requires="p14">
              <p:contentPart p14:bwMode="auto" r:id="rId488">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8745498" y="4414817"/>
                  <a:ext cx="24120" cy="111599"/>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9"/>
                  <a:stretch>
                    <a:fillRect/>
                  </a:stretch>
                </p:blipFill>
                <p:spPr>
                  <a:xfrm>
                    <a:off x="8733438" y="4402019"/>
                    <a:ext cx="48743" cy="136683"/>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8815701" y="4419504"/>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91"/>
                  <a:stretch>
                    <a:fillRect/>
                  </a:stretch>
                </p:blipFill>
                <p:spPr>
                  <a:xfrm>
                    <a:off x="8802975" y="4406712"/>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8940257" y="4500497"/>
                  <a:ext cx="63720" cy="37079"/>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93"/>
                  <a:stretch>
                    <a:fillRect/>
                  </a:stretch>
                </p:blipFill>
                <p:spPr>
                  <a:xfrm>
                    <a:off x="8927513" y="4487799"/>
                    <a:ext cx="88698" cy="61968"/>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9025578" y="4419857"/>
                  <a:ext cx="82440" cy="122041"/>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5"/>
                  <a:stretch>
                    <a:fillRect/>
                  </a:stretch>
                </p:blipFill>
                <p:spPr>
                  <a:xfrm>
                    <a:off x="9012777" y="4407038"/>
                    <a:ext cx="107530" cy="147167"/>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9174620" y="4531815"/>
                  <a:ext cx="34559"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7"/>
                  <a:stretch>
                    <a:fillRect/>
                  </a:stretch>
                </p:blipFill>
                <p:spPr>
                  <a:xfrm>
                    <a:off x="9161914" y="4518997"/>
                    <a:ext cx="59462"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9277734" y="4410693"/>
              <a:ext cx="1035363" cy="205562"/>
              <a:chOff x="9277734" y="4410693"/>
              <a:chExt cx="1035363" cy="205562"/>
            </a:xfrm>
          </p:grpSpPr>
          <mc:AlternateContent xmlns:mc="http://schemas.openxmlformats.org/markup-compatibility/2006">
            <mc:Choice xmlns:p14="http://schemas.microsoft.com/office/powerpoint/2010/main" Requires="p14">
              <p:contentPart p14:bwMode="auto" r:id="rId498">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9277734" y="4410693"/>
                  <a:ext cx="15480" cy="120961"/>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9"/>
                  <a:stretch>
                    <a:fillRect/>
                  </a:stretch>
                </p:blipFill>
                <p:spPr>
                  <a:xfrm>
                    <a:off x="9264834" y="4398392"/>
                    <a:ext cx="40764" cy="146076"/>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9341816" y="4467565"/>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501"/>
                  <a:stretch>
                    <a:fillRect/>
                  </a:stretch>
                </p:blipFill>
                <p:spPr>
                  <a:xfrm>
                    <a:off x="9329530" y="4454792"/>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9450534" y="4503573"/>
                  <a:ext cx="7560" cy="45001"/>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503"/>
                  <a:stretch>
                    <a:fillRect/>
                  </a:stretch>
                </p:blipFill>
                <p:spPr>
                  <a:xfrm>
                    <a:off x="9437934" y="4490789"/>
                    <a:ext cx="32256" cy="70058"/>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9458816" y="4436251"/>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5"/>
                  <a:stretch>
                    <a:fillRect/>
                  </a:stretch>
                </p:blipFill>
                <p:spPr>
                  <a:xfrm>
                    <a:off x="9446032" y="4423933"/>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9585894" y="4534526"/>
                  <a:ext cx="28079"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7"/>
                  <a:stretch>
                    <a:fillRect/>
                  </a:stretch>
                </p:blipFill>
                <p:spPr>
                  <a:xfrm>
                    <a:off x="9573131" y="4522265"/>
                    <a:ext cx="53095"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9706496" y="4422569"/>
                  <a:ext cx="14400" cy="119161"/>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9"/>
                  <a:stretch>
                    <a:fillRect/>
                  </a:stretch>
                </p:blipFill>
                <p:spPr>
                  <a:xfrm>
                    <a:off x="9694082" y="4409783"/>
                    <a:ext cx="38731" cy="144221"/>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9782094" y="4469013"/>
                  <a:ext cx="61560" cy="125281"/>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11"/>
                  <a:stretch>
                    <a:fillRect/>
                  </a:stretch>
                </p:blipFill>
                <p:spPr>
                  <a:xfrm>
                    <a:off x="9769375" y="4456229"/>
                    <a:ext cx="86489" cy="150337"/>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9874257" y="4525174"/>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13"/>
                  <a:stretch>
                    <a:fillRect/>
                  </a:stretch>
                </p:blipFill>
                <p:spPr>
                  <a:xfrm>
                    <a:off x="9862055" y="4512939"/>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9936174" y="4412849"/>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5"/>
                  <a:stretch>
                    <a:fillRect/>
                  </a:stretch>
                </p:blipFill>
                <p:spPr>
                  <a:xfrm>
                    <a:off x="9923902" y="4400063"/>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9762298" y="4591055"/>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7"/>
                  <a:stretch>
                    <a:fillRect/>
                  </a:stretch>
                </p:blipFill>
                <p:spPr>
                  <a:xfrm>
                    <a:off x="9749505" y="4578455"/>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10091694" y="4545689"/>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9"/>
                  <a:stretch>
                    <a:fillRect/>
                  </a:stretch>
                </p:blipFill>
                <p:spPr>
                  <a:xfrm>
                    <a:off x="10079094" y="4532689"/>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10158297" y="4547853"/>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21"/>
                  <a:stretch>
                    <a:fillRect/>
                  </a:stretch>
                </p:blipFill>
                <p:spPr>
                  <a:xfrm>
                    <a:off x="10146036" y="4535510"/>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10471495" y="4367132"/>
              <a:ext cx="720719" cy="352801"/>
              <a:chOff x="10471495" y="4367132"/>
              <a:chExt cx="720719" cy="352801"/>
            </a:xfrm>
          </p:grpSpPr>
          <mc:AlternateContent xmlns:mc="http://schemas.openxmlformats.org/markup-compatibility/2006">
            <mc:Choice xmlns:p14="http://schemas.microsoft.com/office/powerpoint/2010/main" Requires="p14">
              <p:contentPart p14:bwMode="auto" r:id="rId522">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10471495" y="4412853"/>
                  <a:ext cx="29879" cy="118079"/>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23"/>
                  <a:stretch>
                    <a:fillRect/>
                  </a:stretch>
                </p:blipFill>
                <p:spPr>
                  <a:xfrm>
                    <a:off x="10458834" y="4400074"/>
                    <a:ext cx="54694" cy="143126"/>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10569415" y="4470091"/>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5"/>
                  <a:stretch>
                    <a:fillRect/>
                  </a:stretch>
                </p:blipFill>
                <p:spPr>
                  <a:xfrm>
                    <a:off x="10556641" y="4457302"/>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10695054" y="4533452"/>
                  <a:ext cx="68400" cy="45361"/>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7"/>
                  <a:stretch>
                    <a:fillRect/>
                  </a:stretch>
                </p:blipFill>
                <p:spPr>
                  <a:xfrm>
                    <a:off x="10682293" y="4520710"/>
                    <a:ext cx="93412" cy="70335"/>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10779292" y="4458576"/>
                  <a:ext cx="85320" cy="133922"/>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9"/>
                  <a:stretch>
                    <a:fillRect/>
                  </a:stretch>
                </p:blipFill>
                <p:spPr>
                  <a:xfrm>
                    <a:off x="10767030" y="4445797"/>
                    <a:ext cx="110354" cy="158968"/>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10899534" y="4397007"/>
                  <a:ext cx="110519" cy="284761"/>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31"/>
                  <a:stretch>
                    <a:fillRect/>
                  </a:stretch>
                </p:blipFill>
                <p:spPr>
                  <a:xfrm>
                    <a:off x="10887254" y="4384203"/>
                    <a:ext cx="135590" cy="309857"/>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11129934" y="4367132"/>
                  <a:ext cx="62280" cy="352801"/>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33"/>
                  <a:stretch>
                    <a:fillRect/>
                  </a:stretch>
                </p:blipFill>
                <p:spPr>
                  <a:xfrm>
                    <a:off x="11117172" y="4354843"/>
                    <a:ext cx="87294" cy="377891"/>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660675" cy="2169035"/>
            <a:chOff x="281130" y="3327270"/>
            <a:chExt cx="11584818" cy="2901376"/>
          </a:xfrm>
        </p:grpSpPr>
        <mc:AlternateContent xmlns:mc="http://schemas.openxmlformats.org/markup-compatibility/2006">
          <mc:Choice xmlns:p14="http://schemas.microsoft.com/office/powerpoint/2010/main" Requires="p14">
            <p:contentPart p14:bwMode="auto" r:id="rId534">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5"/>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6">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7"/>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9"/>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41"/>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43"/>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5"/>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7"/>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9"/>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51"/>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53"/>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5"/>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7"/>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9"/>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61"/>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63"/>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5"/>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7"/>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9"/>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71"/>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73"/>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5"/>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7"/>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9"/>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81"/>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83"/>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5"/>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7"/>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9"/>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91"/>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93"/>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5"/>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6">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7"/>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9"/>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601"/>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603"/>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5"/>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7"/>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9"/>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11"/>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13"/>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5"/>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7"/>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9"/>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21"/>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23"/>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5"/>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7"/>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9"/>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31"/>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33"/>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5"/>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7"/>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9"/>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41"/>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43"/>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5"/>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7"/>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8">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9"/>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51"/>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53"/>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5"/>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7"/>
                <a:stretch>
                  <a:fillRect/>
                </a:stretch>
              </p:blipFill>
              <p:spPr>
                <a:xfrm>
                  <a:off x="2760099" y="3627930"/>
                  <a:ext cx="49950" cy="30720"/>
                </a:xfrm>
                <a:prstGeom prst="rect">
                  <a:avLst/>
                </a:prstGeom>
              </p:spPr>
            </p:pic>
          </mc:Fallback>
        </mc:AlternateContent>
        <p:grpSp>
          <p:nvGrpSpPr>
            <p:cNvPr id="646" name="Group 645">
              <a:extLst>
                <a:ext uri="{FF2B5EF4-FFF2-40B4-BE49-F238E27FC236}">
                  <a16:creationId xmlns:a16="http://schemas.microsoft.com/office/drawing/2014/main" id="{5751107B-3296-4E6E-9D71-C3D9358843AF}"/>
                </a:ext>
              </a:extLst>
            </p:cNvPr>
            <p:cNvGrpSpPr/>
            <p:nvPr/>
          </p:nvGrpSpPr>
          <p:grpSpPr>
            <a:xfrm>
              <a:off x="5674196" y="3514650"/>
              <a:ext cx="592560" cy="214200"/>
              <a:chOff x="5674196" y="3514650"/>
              <a:chExt cx="592560" cy="214200"/>
            </a:xfrm>
          </p:grpSpPr>
          <mc:AlternateContent xmlns:mc="http://schemas.openxmlformats.org/markup-compatibility/2006">
            <mc:Choice xmlns:p14="http://schemas.microsoft.com/office/powerpoint/2010/main" Requires="p14">
              <p:contentPart p14:bwMode="auto" r:id="rId658">
                <p14:nvContentPartPr>
                  <p14:cNvPr id="635" name="Ink 634">
                    <a:extLst>
                      <a:ext uri="{FF2B5EF4-FFF2-40B4-BE49-F238E27FC236}">
                        <a16:creationId xmlns:a16="http://schemas.microsoft.com/office/drawing/2014/main" id="{A77554DA-C3B5-40D7-948C-C3E63064A520}"/>
                      </a:ext>
                    </a:extLst>
                  </p14:cNvPr>
                  <p14:cNvContentPartPr/>
                  <p14:nvPr/>
                </p14:nvContentPartPr>
                <p14:xfrm>
                  <a:off x="5674196" y="3559290"/>
                  <a:ext cx="12960" cy="161640"/>
                </p14:xfrm>
              </p:contentPart>
            </mc:Choice>
            <mc:Fallback>
              <p:pic>
                <p:nvPicPr>
                  <p:cNvPr id="635" name="Ink 634">
                    <a:extLst>
                      <a:ext uri="{FF2B5EF4-FFF2-40B4-BE49-F238E27FC236}">
                        <a16:creationId xmlns:a16="http://schemas.microsoft.com/office/drawing/2014/main" id="{A77554DA-C3B5-40D7-948C-C3E63064A520}"/>
                      </a:ext>
                    </a:extLst>
                  </p:cNvPr>
                  <p:cNvPicPr/>
                  <p:nvPr/>
                </p:nvPicPr>
                <p:blipFill>
                  <a:blip r:embed="rId659"/>
                  <a:stretch>
                    <a:fillRect/>
                  </a:stretch>
                </p:blipFill>
                <p:spPr>
                  <a:xfrm>
                    <a:off x="5662196" y="3547744"/>
                    <a:ext cx="36480" cy="185213"/>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36" name="Ink 635">
                    <a:extLst>
                      <a:ext uri="{FF2B5EF4-FFF2-40B4-BE49-F238E27FC236}">
                        <a16:creationId xmlns:a16="http://schemas.microsoft.com/office/drawing/2014/main" id="{ACF0283C-12BC-4FA8-BA3F-677B5B1DE5D9}"/>
                      </a:ext>
                    </a:extLst>
                  </p14:cNvPr>
                  <p14:cNvContentPartPr/>
                  <p14:nvPr/>
                </p14:nvContentPartPr>
                <p14:xfrm>
                  <a:off x="5758436" y="3598890"/>
                  <a:ext cx="92160" cy="73800"/>
                </p14:xfrm>
              </p:contentPart>
            </mc:Choice>
            <mc:Fallback>
              <p:pic>
                <p:nvPicPr>
                  <p:cNvPr id="636" name="Ink 635">
                    <a:extLst>
                      <a:ext uri="{FF2B5EF4-FFF2-40B4-BE49-F238E27FC236}">
                        <a16:creationId xmlns:a16="http://schemas.microsoft.com/office/drawing/2014/main" id="{ACF0283C-12BC-4FA8-BA3F-677B5B1DE5D9}"/>
                      </a:ext>
                    </a:extLst>
                  </p:cNvPr>
                  <p:cNvPicPr/>
                  <p:nvPr/>
                </p:nvPicPr>
                <p:blipFill>
                  <a:blip r:embed="rId661"/>
                  <a:stretch>
                    <a:fillRect/>
                  </a:stretch>
                </p:blipFill>
                <p:spPr>
                  <a:xfrm>
                    <a:off x="5746373" y="3587314"/>
                    <a:ext cx="115803" cy="97435"/>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37" name="Ink 636">
                    <a:extLst>
                      <a:ext uri="{FF2B5EF4-FFF2-40B4-BE49-F238E27FC236}">
                        <a16:creationId xmlns:a16="http://schemas.microsoft.com/office/drawing/2014/main" id="{FF037782-190F-438B-8537-6C2CACDD3BA1}"/>
                      </a:ext>
                    </a:extLst>
                  </p14:cNvPr>
                  <p14:cNvContentPartPr/>
                  <p14:nvPr/>
                </p14:nvContentPartPr>
                <p14:xfrm>
                  <a:off x="5896316" y="3514650"/>
                  <a:ext cx="7200" cy="48240"/>
                </p14:xfrm>
              </p:contentPart>
            </mc:Choice>
            <mc:Fallback>
              <p:pic>
                <p:nvPicPr>
                  <p:cNvPr id="637" name="Ink 636">
                    <a:extLst>
                      <a:ext uri="{FF2B5EF4-FFF2-40B4-BE49-F238E27FC236}">
                        <a16:creationId xmlns:a16="http://schemas.microsoft.com/office/drawing/2014/main" id="{FF037782-190F-438B-8537-6C2CACDD3BA1}"/>
                      </a:ext>
                    </a:extLst>
                  </p:cNvPr>
                  <p:cNvPicPr/>
                  <p:nvPr/>
                </p:nvPicPr>
                <p:blipFill>
                  <a:blip r:embed="rId663"/>
                  <a:stretch>
                    <a:fillRect/>
                  </a:stretch>
                </p:blipFill>
                <p:spPr>
                  <a:xfrm>
                    <a:off x="5884316" y="3502590"/>
                    <a:ext cx="307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38" name="Ink 637">
                    <a:extLst>
                      <a:ext uri="{FF2B5EF4-FFF2-40B4-BE49-F238E27FC236}">
                        <a16:creationId xmlns:a16="http://schemas.microsoft.com/office/drawing/2014/main" id="{2688B939-81C9-4DEE-A74C-E960ECC0290B}"/>
                      </a:ext>
                    </a:extLst>
                  </p14:cNvPr>
                  <p14:cNvContentPartPr/>
                  <p14:nvPr/>
                </p14:nvContentPartPr>
                <p14:xfrm>
                  <a:off x="5976596" y="3526890"/>
                  <a:ext cx="104400" cy="201960"/>
                </p14:xfrm>
              </p:contentPart>
            </mc:Choice>
            <mc:Fallback>
              <p:pic>
                <p:nvPicPr>
                  <p:cNvPr id="638" name="Ink 637">
                    <a:extLst>
                      <a:ext uri="{FF2B5EF4-FFF2-40B4-BE49-F238E27FC236}">
                        <a16:creationId xmlns:a16="http://schemas.microsoft.com/office/drawing/2014/main" id="{2688B939-81C9-4DEE-A74C-E960ECC0290B}"/>
                      </a:ext>
                    </a:extLst>
                  </p:cNvPr>
                  <p:cNvPicPr/>
                  <p:nvPr/>
                </p:nvPicPr>
                <p:blipFill>
                  <a:blip r:embed="rId665"/>
                  <a:stretch>
                    <a:fillRect/>
                  </a:stretch>
                </p:blipFill>
                <p:spPr>
                  <a:xfrm>
                    <a:off x="5964568" y="3515322"/>
                    <a:ext cx="127974" cy="225578"/>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39" name="Ink 638">
                    <a:extLst>
                      <a:ext uri="{FF2B5EF4-FFF2-40B4-BE49-F238E27FC236}">
                        <a16:creationId xmlns:a16="http://schemas.microsoft.com/office/drawing/2014/main" id="{5FDB9360-74C4-48E8-910B-1BE14B6BC573}"/>
                      </a:ext>
                    </a:extLst>
                  </p14:cNvPr>
                  <p14:cNvContentPartPr/>
                  <p14:nvPr/>
                </p14:nvContentPartPr>
                <p14:xfrm>
                  <a:off x="6190076" y="3615090"/>
                  <a:ext cx="72360" cy="12960"/>
                </p14:xfrm>
              </p:contentPart>
            </mc:Choice>
            <mc:Fallback>
              <p:pic>
                <p:nvPicPr>
                  <p:cNvPr id="639" name="Ink 638">
                    <a:extLst>
                      <a:ext uri="{FF2B5EF4-FFF2-40B4-BE49-F238E27FC236}">
                        <a16:creationId xmlns:a16="http://schemas.microsoft.com/office/drawing/2014/main" id="{5FDB9360-74C4-48E8-910B-1BE14B6BC573}"/>
                      </a:ext>
                    </a:extLst>
                  </p:cNvPr>
                  <p:cNvPicPr/>
                  <p:nvPr/>
                </p:nvPicPr>
                <p:blipFill>
                  <a:blip r:embed="rId667"/>
                  <a:stretch>
                    <a:fillRect/>
                  </a:stretch>
                </p:blipFill>
                <p:spPr>
                  <a:xfrm>
                    <a:off x="6178096" y="3603090"/>
                    <a:ext cx="95841"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40" name="Ink 639">
                    <a:extLst>
                      <a:ext uri="{FF2B5EF4-FFF2-40B4-BE49-F238E27FC236}">
                        <a16:creationId xmlns:a16="http://schemas.microsoft.com/office/drawing/2014/main" id="{9AFE4735-8516-4CA2-8F7C-9850C3B42D5D}"/>
                      </a:ext>
                    </a:extLst>
                  </p14:cNvPr>
                  <p14:cNvContentPartPr/>
                  <p14:nvPr/>
                </p14:nvContentPartPr>
                <p14:xfrm>
                  <a:off x="6204116" y="3654330"/>
                  <a:ext cx="62640" cy="3960"/>
                </p14:xfrm>
              </p:contentPart>
            </mc:Choice>
            <mc:Fallback>
              <p:pic>
                <p:nvPicPr>
                  <p:cNvPr id="640" name="Ink 639">
                    <a:extLst>
                      <a:ext uri="{FF2B5EF4-FFF2-40B4-BE49-F238E27FC236}">
                        <a16:creationId xmlns:a16="http://schemas.microsoft.com/office/drawing/2014/main" id="{9AFE4735-8516-4CA2-8F7C-9850C3B42D5D}"/>
                      </a:ext>
                    </a:extLst>
                  </p:cNvPr>
                  <p:cNvPicPr/>
                  <p:nvPr/>
                </p:nvPicPr>
                <p:blipFill>
                  <a:blip r:embed="rId669"/>
                  <a:stretch>
                    <a:fillRect/>
                  </a:stretch>
                </p:blipFill>
                <p:spPr>
                  <a:xfrm>
                    <a:off x="6192552" y="3642450"/>
                    <a:ext cx="86250" cy="28215"/>
                  </a:xfrm>
                  <a:prstGeom prst="rect">
                    <a:avLst/>
                  </a:prstGeom>
                </p:spPr>
              </p:pic>
            </mc:Fallback>
          </mc:AlternateContent>
        </p:grpSp>
        <p:grpSp>
          <p:nvGrpSpPr>
            <p:cNvPr id="645" name="Group 644">
              <a:extLst>
                <a:ext uri="{FF2B5EF4-FFF2-40B4-BE49-F238E27FC236}">
                  <a16:creationId xmlns:a16="http://schemas.microsoft.com/office/drawing/2014/main" id="{AAE65CDE-0A4E-4A3D-974D-E653D4E82F83}"/>
                </a:ext>
              </a:extLst>
            </p:cNvPr>
            <p:cNvGrpSpPr/>
            <p:nvPr/>
          </p:nvGrpSpPr>
          <p:grpSpPr>
            <a:xfrm>
              <a:off x="6491036" y="3356970"/>
              <a:ext cx="381960" cy="359280"/>
              <a:chOff x="6491036" y="3356970"/>
              <a:chExt cx="381960" cy="359280"/>
            </a:xfrm>
          </p:grpSpPr>
          <mc:AlternateContent xmlns:mc="http://schemas.openxmlformats.org/markup-compatibility/2006">
            <mc:Choice xmlns:p14="http://schemas.microsoft.com/office/powerpoint/2010/main" Requires="p14">
              <p:contentPart p14:bwMode="auto" r:id="rId670">
                <p14:nvContentPartPr>
                  <p14:cNvPr id="641" name="Ink 640">
                    <a:extLst>
                      <a:ext uri="{FF2B5EF4-FFF2-40B4-BE49-F238E27FC236}">
                        <a16:creationId xmlns:a16="http://schemas.microsoft.com/office/drawing/2014/main" id="{C762666D-4CD0-4197-9C2F-3ADC526DF1E3}"/>
                      </a:ext>
                    </a:extLst>
                  </p14:cNvPr>
                  <p14:cNvContentPartPr/>
                  <p14:nvPr/>
                </p14:nvContentPartPr>
                <p14:xfrm>
                  <a:off x="6491036" y="3556050"/>
                  <a:ext cx="155880" cy="97920"/>
                </p14:xfrm>
              </p:contentPart>
            </mc:Choice>
            <mc:Fallback>
              <p:pic>
                <p:nvPicPr>
                  <p:cNvPr id="641" name="Ink 640">
                    <a:extLst>
                      <a:ext uri="{FF2B5EF4-FFF2-40B4-BE49-F238E27FC236}">
                        <a16:creationId xmlns:a16="http://schemas.microsoft.com/office/drawing/2014/main" id="{C762666D-4CD0-4197-9C2F-3ADC526DF1E3}"/>
                      </a:ext>
                    </a:extLst>
                  </p:cNvPr>
                  <p:cNvPicPr/>
                  <p:nvPr/>
                </p:nvPicPr>
                <p:blipFill>
                  <a:blip r:embed="rId671"/>
                  <a:stretch>
                    <a:fillRect/>
                  </a:stretch>
                </p:blipFill>
                <p:spPr>
                  <a:xfrm>
                    <a:off x="6479008" y="3544473"/>
                    <a:ext cx="179454" cy="121556"/>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42" name="Ink 641">
                    <a:extLst>
                      <a:ext uri="{FF2B5EF4-FFF2-40B4-BE49-F238E27FC236}">
                        <a16:creationId xmlns:a16="http://schemas.microsoft.com/office/drawing/2014/main" id="{D8B4C4C0-AAB2-4516-93D1-0F2D37C814EF}"/>
                      </a:ext>
                    </a:extLst>
                  </p14:cNvPr>
                  <p14:cNvContentPartPr/>
                  <p14:nvPr/>
                </p14:nvContentPartPr>
                <p14:xfrm>
                  <a:off x="6559796" y="3510330"/>
                  <a:ext cx="64440" cy="167760"/>
                </p14:xfrm>
              </p:contentPart>
            </mc:Choice>
            <mc:Fallback>
              <p:pic>
                <p:nvPicPr>
                  <p:cNvPr id="642" name="Ink 641">
                    <a:extLst>
                      <a:ext uri="{FF2B5EF4-FFF2-40B4-BE49-F238E27FC236}">
                        <a16:creationId xmlns:a16="http://schemas.microsoft.com/office/drawing/2014/main" id="{D8B4C4C0-AAB2-4516-93D1-0F2D37C814EF}"/>
                      </a:ext>
                    </a:extLst>
                  </p:cNvPr>
                  <p:cNvPicPr/>
                  <p:nvPr/>
                </p:nvPicPr>
                <p:blipFill>
                  <a:blip r:embed="rId673"/>
                  <a:stretch>
                    <a:fillRect/>
                  </a:stretch>
                </p:blipFill>
                <p:spPr>
                  <a:xfrm>
                    <a:off x="6547774" y="3498793"/>
                    <a:ext cx="88004" cy="19131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43" name="Ink 642">
                    <a:extLst>
                      <a:ext uri="{FF2B5EF4-FFF2-40B4-BE49-F238E27FC236}">
                        <a16:creationId xmlns:a16="http://schemas.microsoft.com/office/drawing/2014/main" id="{8766735E-8E14-40D6-AFDC-7E859211B96A}"/>
                      </a:ext>
                    </a:extLst>
                  </p14:cNvPr>
                  <p14:cNvContentPartPr/>
                  <p14:nvPr/>
                </p14:nvContentPartPr>
                <p14:xfrm>
                  <a:off x="6707756" y="3571890"/>
                  <a:ext cx="101880" cy="144360"/>
                </p14:xfrm>
              </p:contentPart>
            </mc:Choice>
            <mc:Fallback>
              <p:pic>
                <p:nvPicPr>
                  <p:cNvPr id="643" name="Ink 642">
                    <a:extLst>
                      <a:ext uri="{FF2B5EF4-FFF2-40B4-BE49-F238E27FC236}">
                        <a16:creationId xmlns:a16="http://schemas.microsoft.com/office/drawing/2014/main" id="{8766735E-8E14-40D6-AFDC-7E859211B96A}"/>
                      </a:ext>
                    </a:extLst>
                  </p:cNvPr>
                  <p:cNvPicPr/>
                  <p:nvPr/>
                </p:nvPicPr>
                <p:blipFill>
                  <a:blip r:embed="rId675"/>
                  <a:stretch>
                    <a:fillRect/>
                  </a:stretch>
                </p:blipFill>
                <p:spPr>
                  <a:xfrm>
                    <a:off x="6696222" y="3559860"/>
                    <a:ext cx="125428"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44" name="Ink 643">
                    <a:extLst>
                      <a:ext uri="{FF2B5EF4-FFF2-40B4-BE49-F238E27FC236}">
                        <a16:creationId xmlns:a16="http://schemas.microsoft.com/office/drawing/2014/main" id="{5C35E8F4-2523-4816-8994-648DC4573751}"/>
                      </a:ext>
                    </a:extLst>
                  </p14:cNvPr>
                  <p14:cNvContentPartPr/>
                  <p14:nvPr/>
                </p14:nvContentPartPr>
                <p14:xfrm>
                  <a:off x="6765716" y="3356970"/>
                  <a:ext cx="107280" cy="115560"/>
                </p14:xfrm>
              </p:contentPart>
            </mc:Choice>
            <mc:Fallback>
              <p:pic>
                <p:nvPicPr>
                  <p:cNvPr id="644" name="Ink 643">
                    <a:extLst>
                      <a:ext uri="{FF2B5EF4-FFF2-40B4-BE49-F238E27FC236}">
                        <a16:creationId xmlns:a16="http://schemas.microsoft.com/office/drawing/2014/main" id="{5C35E8F4-2523-4816-8994-648DC4573751}"/>
                      </a:ext>
                    </a:extLst>
                  </p:cNvPr>
                  <p:cNvPicPr/>
                  <p:nvPr/>
                </p:nvPicPr>
                <p:blipFill>
                  <a:blip r:embed="rId677"/>
                  <a:stretch>
                    <a:fillRect/>
                  </a:stretch>
                </p:blipFill>
                <p:spPr>
                  <a:xfrm>
                    <a:off x="6754170" y="3344982"/>
                    <a:ext cx="130853" cy="139056"/>
                  </a:xfrm>
                  <a:prstGeom prst="rect">
                    <a:avLst/>
                  </a:prstGeom>
                </p:spPr>
              </p:pic>
            </mc:Fallback>
          </mc:AlternateContent>
        </p:grpSp>
        <p:grpSp>
          <p:nvGrpSpPr>
            <p:cNvPr id="651" name="Group 650">
              <a:extLst>
                <a:ext uri="{FF2B5EF4-FFF2-40B4-BE49-F238E27FC236}">
                  <a16:creationId xmlns:a16="http://schemas.microsoft.com/office/drawing/2014/main" id="{C30A2DCE-31F4-4589-8002-1280440BBBE7}"/>
                </a:ext>
              </a:extLst>
            </p:cNvPr>
            <p:cNvGrpSpPr/>
            <p:nvPr/>
          </p:nvGrpSpPr>
          <p:grpSpPr>
            <a:xfrm>
              <a:off x="7035356" y="3475050"/>
              <a:ext cx="386280" cy="181440"/>
              <a:chOff x="7035356" y="3475050"/>
              <a:chExt cx="386280" cy="181440"/>
            </a:xfrm>
          </p:grpSpPr>
          <mc:AlternateContent xmlns:mc="http://schemas.openxmlformats.org/markup-compatibility/2006">
            <mc:Choice xmlns:p14="http://schemas.microsoft.com/office/powerpoint/2010/main" Requires="p14">
              <p:contentPart p14:bwMode="auto" r:id="rId678">
                <p14:nvContentPartPr>
                  <p14:cNvPr id="647" name="Ink 646">
                    <a:extLst>
                      <a:ext uri="{FF2B5EF4-FFF2-40B4-BE49-F238E27FC236}">
                        <a16:creationId xmlns:a16="http://schemas.microsoft.com/office/drawing/2014/main" id="{E61ABE9D-B84E-4493-88D7-71DDBB3EC35A}"/>
                      </a:ext>
                    </a:extLst>
                  </p14:cNvPr>
                  <p14:cNvContentPartPr/>
                  <p14:nvPr/>
                </p14:nvContentPartPr>
                <p14:xfrm>
                  <a:off x="7035356" y="3505650"/>
                  <a:ext cx="23400" cy="150840"/>
                </p14:xfrm>
              </p:contentPart>
            </mc:Choice>
            <mc:Fallback>
              <p:pic>
                <p:nvPicPr>
                  <p:cNvPr id="647" name="Ink 646">
                    <a:extLst>
                      <a:ext uri="{FF2B5EF4-FFF2-40B4-BE49-F238E27FC236}">
                        <a16:creationId xmlns:a16="http://schemas.microsoft.com/office/drawing/2014/main" id="{E61ABE9D-B84E-4493-88D7-71DDBB3EC35A}"/>
                      </a:ext>
                    </a:extLst>
                  </p:cNvPr>
                  <p:cNvPicPr/>
                  <p:nvPr/>
                </p:nvPicPr>
                <p:blipFill>
                  <a:blip r:embed="rId679"/>
                  <a:stretch>
                    <a:fillRect/>
                  </a:stretch>
                </p:blipFill>
                <p:spPr>
                  <a:xfrm>
                    <a:off x="7023417" y="3493640"/>
                    <a:ext cx="46800" cy="174379"/>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48" name="Ink 647">
                    <a:extLst>
                      <a:ext uri="{FF2B5EF4-FFF2-40B4-BE49-F238E27FC236}">
                        <a16:creationId xmlns:a16="http://schemas.microsoft.com/office/drawing/2014/main" id="{C0688554-35A3-46AB-8F10-E5139D699163}"/>
                      </a:ext>
                    </a:extLst>
                  </p14:cNvPr>
                  <p14:cNvContentPartPr/>
                  <p14:nvPr/>
                </p14:nvContentPartPr>
                <p14:xfrm>
                  <a:off x="7098716" y="3517170"/>
                  <a:ext cx="122760" cy="106200"/>
                </p14:xfrm>
              </p:contentPart>
            </mc:Choice>
            <mc:Fallback>
              <p:pic>
                <p:nvPicPr>
                  <p:cNvPr id="648" name="Ink 647">
                    <a:extLst>
                      <a:ext uri="{FF2B5EF4-FFF2-40B4-BE49-F238E27FC236}">
                        <a16:creationId xmlns:a16="http://schemas.microsoft.com/office/drawing/2014/main" id="{C0688554-35A3-46AB-8F10-E5139D699163}"/>
                      </a:ext>
                    </a:extLst>
                  </p:cNvPr>
                  <p:cNvPicPr/>
                  <p:nvPr/>
                </p:nvPicPr>
                <p:blipFill>
                  <a:blip r:embed="rId681"/>
                  <a:stretch>
                    <a:fillRect/>
                  </a:stretch>
                </p:blipFill>
                <p:spPr>
                  <a:xfrm>
                    <a:off x="7086681" y="3505637"/>
                    <a:ext cx="146349" cy="129747"/>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50" name="Ink 649">
                    <a:extLst>
                      <a:ext uri="{FF2B5EF4-FFF2-40B4-BE49-F238E27FC236}">
                        <a16:creationId xmlns:a16="http://schemas.microsoft.com/office/drawing/2014/main" id="{9C65563F-3A7C-4511-9D5C-E4C6AAC65016}"/>
                      </a:ext>
                    </a:extLst>
                  </p14:cNvPr>
                  <p14:cNvContentPartPr/>
                  <p14:nvPr/>
                </p14:nvContentPartPr>
                <p14:xfrm>
                  <a:off x="7275836" y="3475050"/>
                  <a:ext cx="145800" cy="176400"/>
                </p14:xfrm>
              </p:contentPart>
            </mc:Choice>
            <mc:Fallback>
              <p:pic>
                <p:nvPicPr>
                  <p:cNvPr id="650" name="Ink 649">
                    <a:extLst>
                      <a:ext uri="{FF2B5EF4-FFF2-40B4-BE49-F238E27FC236}">
                        <a16:creationId xmlns:a16="http://schemas.microsoft.com/office/drawing/2014/main" id="{9C65563F-3A7C-4511-9D5C-E4C6AAC65016}"/>
                      </a:ext>
                    </a:extLst>
                  </p:cNvPr>
                  <p:cNvPicPr/>
                  <p:nvPr/>
                </p:nvPicPr>
                <p:blipFill>
                  <a:blip r:embed="rId683"/>
                  <a:stretch>
                    <a:fillRect/>
                  </a:stretch>
                </p:blipFill>
                <p:spPr>
                  <a:xfrm>
                    <a:off x="7264287" y="3463001"/>
                    <a:ext cx="169378" cy="2000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652" name="Ink 651">
                  <a:extLst>
                    <a:ext uri="{FF2B5EF4-FFF2-40B4-BE49-F238E27FC236}">
                      <a16:creationId xmlns:a16="http://schemas.microsoft.com/office/drawing/2014/main" id="{BE74AC07-E710-42B7-9012-A7E8596FBF9F}"/>
                    </a:ext>
                  </a:extLst>
                </p14:cNvPr>
                <p14:cNvContentPartPr/>
                <p14:nvPr/>
              </p14:nvContentPartPr>
              <p14:xfrm>
                <a:off x="7642788" y="3547770"/>
                <a:ext cx="10440" cy="8280"/>
              </p14:xfrm>
            </p:contentPart>
          </mc:Choice>
          <mc:Fallback>
            <p:pic>
              <p:nvPicPr>
                <p:cNvPr id="652" name="Ink 651">
                  <a:extLst>
                    <a:ext uri="{FF2B5EF4-FFF2-40B4-BE49-F238E27FC236}">
                      <a16:creationId xmlns:a16="http://schemas.microsoft.com/office/drawing/2014/main" id="{BE74AC07-E710-42B7-9012-A7E8596FBF9F}"/>
                    </a:ext>
                  </a:extLst>
                </p:cNvPr>
                <p:cNvPicPr/>
                <p:nvPr/>
              </p:nvPicPr>
              <p:blipFill>
                <a:blip r:embed="rId685"/>
                <a:stretch>
                  <a:fillRect/>
                </a:stretch>
              </p:blipFill>
              <p:spPr>
                <a:xfrm>
                  <a:off x="7630924" y="3535594"/>
                  <a:ext cx="33693" cy="32146"/>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653" name="Ink 652">
                  <a:extLst>
                    <a:ext uri="{FF2B5EF4-FFF2-40B4-BE49-F238E27FC236}">
                      <a16:creationId xmlns:a16="http://schemas.microsoft.com/office/drawing/2014/main" id="{9ED10879-8A41-45AE-94C2-FE1D158E3212}"/>
                    </a:ext>
                  </a:extLst>
                </p14:cNvPr>
                <p14:cNvContentPartPr/>
                <p14:nvPr/>
              </p14:nvContentPartPr>
              <p14:xfrm>
                <a:off x="7649268" y="3638130"/>
                <a:ext cx="19800" cy="65520"/>
              </p14:xfrm>
            </p:contentPart>
          </mc:Choice>
          <mc:Fallback>
            <p:pic>
              <p:nvPicPr>
                <p:cNvPr id="653" name="Ink 652">
                  <a:extLst>
                    <a:ext uri="{FF2B5EF4-FFF2-40B4-BE49-F238E27FC236}">
                      <a16:creationId xmlns:a16="http://schemas.microsoft.com/office/drawing/2014/main" id="{9ED10879-8A41-45AE-94C2-FE1D158E3212}"/>
                    </a:ext>
                  </a:extLst>
                </p:cNvPr>
                <p:cNvPicPr/>
                <p:nvPr/>
              </p:nvPicPr>
              <p:blipFill>
                <a:blip r:embed="rId687"/>
                <a:stretch>
                  <a:fillRect/>
                </a:stretch>
              </p:blipFill>
              <p:spPr>
                <a:xfrm>
                  <a:off x="7637195" y="3626568"/>
                  <a:ext cx="43463" cy="89126"/>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7988028" y="3521490"/>
              <a:ext cx="311400" cy="229680"/>
              <a:chOff x="7988028" y="3521490"/>
              <a:chExt cx="311400" cy="229680"/>
            </a:xfrm>
          </p:grpSpPr>
          <mc:AlternateContent xmlns:mc="http://schemas.openxmlformats.org/markup-compatibility/2006">
            <mc:Choice xmlns:p14="http://schemas.microsoft.com/office/powerpoint/2010/main" Requires="p14">
              <p:contentPart p14:bwMode="auto" r:id="rId688">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7988028" y="3521490"/>
                  <a:ext cx="99360"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89"/>
                  <a:stretch>
                    <a:fillRect/>
                  </a:stretch>
                </p:blipFill>
                <p:spPr>
                  <a:xfrm>
                    <a:off x="7975970" y="3509453"/>
                    <a:ext cx="122994"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8122308" y="3584490"/>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91"/>
                  <a:stretch>
                    <a:fillRect/>
                  </a:stretch>
                </p:blipFill>
                <p:spPr>
                  <a:xfrm>
                    <a:off x="8110751" y="3572441"/>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8249028" y="3643890"/>
                  <a:ext cx="50400"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93"/>
                  <a:stretch>
                    <a:fillRect/>
                  </a:stretch>
                </p:blipFill>
                <p:spPr>
                  <a:xfrm>
                    <a:off x="8237508" y="3632344"/>
                    <a:ext cx="73920"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8472588" y="3566130"/>
              <a:ext cx="197280" cy="73080"/>
              <a:chOff x="8472588" y="3566130"/>
              <a:chExt cx="197280" cy="73080"/>
            </a:xfrm>
          </p:grpSpPr>
          <mc:AlternateContent xmlns:mc="http://schemas.openxmlformats.org/markup-compatibility/2006">
            <mc:Choice xmlns:p14="http://schemas.microsoft.com/office/powerpoint/2010/main" Requires="p14">
              <p:contentPart p14:bwMode="auto" r:id="rId694">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8472588" y="3566130"/>
                  <a:ext cx="6840"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95"/>
                  <a:stretch>
                    <a:fillRect/>
                  </a:stretch>
                </p:blipFill>
                <p:spPr>
                  <a:xfrm>
                    <a:off x="8460374" y="3555134"/>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8484468" y="3634170"/>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97"/>
                  <a:stretch>
                    <a:fillRect/>
                  </a:stretch>
                </p:blipFill>
                <p:spPr>
                  <a:xfrm>
                    <a:off x="8473051" y="3623174"/>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8562948" y="3567570"/>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99"/>
                  <a:stretch>
                    <a:fillRect/>
                  </a:stretch>
                </p:blipFill>
                <p:spPr>
                  <a:xfrm>
                    <a:off x="8551389" y="3555548"/>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8905668" y="3359850"/>
              <a:ext cx="1095480" cy="344160"/>
              <a:chOff x="8905668" y="3359850"/>
              <a:chExt cx="1095480" cy="344160"/>
            </a:xfrm>
          </p:grpSpPr>
          <mc:AlternateContent xmlns:mc="http://schemas.openxmlformats.org/markup-compatibility/2006">
            <mc:Choice xmlns:p14="http://schemas.microsoft.com/office/powerpoint/2010/main" Requires="p14">
              <p:contentPart p14:bwMode="auto" r:id="rId700">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8905668" y="3507450"/>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701"/>
                  <a:stretch>
                    <a:fillRect/>
                  </a:stretch>
                </p:blipFill>
                <p:spPr>
                  <a:xfrm>
                    <a:off x="8893655" y="3495889"/>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9051468" y="3543450"/>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703"/>
                  <a:stretch>
                    <a:fillRect/>
                  </a:stretch>
                </p:blipFill>
                <p:spPr>
                  <a:xfrm>
                    <a:off x="9039434" y="3531899"/>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62" name="Ink 661">
                    <a:extLst>
                      <a:ext uri="{FF2B5EF4-FFF2-40B4-BE49-F238E27FC236}">
                        <a16:creationId xmlns:a16="http://schemas.microsoft.com/office/drawing/2014/main" id="{1DBB603B-F316-4FE5-8BB5-E87443A43493}"/>
                      </a:ext>
                    </a:extLst>
                  </p14:cNvPr>
                  <p14:cNvContentPartPr/>
                  <p14:nvPr/>
                </p14:nvContentPartPr>
                <p14:xfrm>
                  <a:off x="9218868" y="3495930"/>
                  <a:ext cx="16200" cy="72360"/>
                </p14:xfrm>
              </p:contentPart>
            </mc:Choice>
            <mc:Fallback>
              <p:pic>
                <p:nvPicPr>
                  <p:cNvPr id="662" name="Ink 661">
                    <a:extLst>
                      <a:ext uri="{FF2B5EF4-FFF2-40B4-BE49-F238E27FC236}">
                        <a16:creationId xmlns:a16="http://schemas.microsoft.com/office/drawing/2014/main" id="{1DBB603B-F316-4FE5-8BB5-E87443A43493}"/>
                      </a:ext>
                    </a:extLst>
                  </p:cNvPr>
                  <p:cNvPicPr/>
                  <p:nvPr/>
                </p:nvPicPr>
                <p:blipFill>
                  <a:blip r:embed="rId705"/>
                  <a:stretch>
                    <a:fillRect/>
                  </a:stretch>
                </p:blipFill>
                <p:spPr>
                  <a:xfrm>
                    <a:off x="9206956" y="3483950"/>
                    <a:ext cx="39547"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9354588" y="3495930"/>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707"/>
                  <a:stretch>
                    <a:fillRect/>
                  </a:stretch>
                </p:blipFill>
                <p:spPr>
                  <a:xfrm>
                    <a:off x="9342899" y="3483911"/>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9482028" y="3495930"/>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709"/>
                  <a:stretch>
                    <a:fillRect/>
                  </a:stretch>
                </p:blipFill>
                <p:spPr>
                  <a:xfrm>
                    <a:off x="9469998" y="3483886"/>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9519828" y="3478650"/>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711"/>
                  <a:stretch>
                    <a:fillRect/>
                  </a:stretch>
                </p:blipFill>
                <p:spPr>
                  <a:xfrm>
                    <a:off x="9508271" y="3466641"/>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9669948" y="3594210"/>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713"/>
                  <a:stretch>
                    <a:fillRect/>
                  </a:stretch>
                </p:blipFill>
                <p:spPr>
                  <a:xfrm>
                    <a:off x="9658428" y="3582177"/>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9802788" y="3452010"/>
                  <a:ext cx="80640" cy="252000"/>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715"/>
                  <a:stretch>
                    <a:fillRect/>
                  </a:stretch>
                </p:blipFill>
                <p:spPr>
                  <a:xfrm>
                    <a:off x="9790716" y="3439964"/>
                    <a:ext cx="104301" cy="27561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9411108" y="3418890"/>
                  <a:ext cx="115920"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717"/>
                  <a:stretch>
                    <a:fillRect/>
                  </a:stretch>
                </p:blipFill>
                <p:spPr>
                  <a:xfrm>
                    <a:off x="9399564" y="3407335"/>
                    <a:ext cx="139489"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9949308" y="3418890"/>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719"/>
                  <a:stretch>
                    <a:fillRect/>
                  </a:stretch>
                </p:blipFill>
                <p:spPr>
                  <a:xfrm>
                    <a:off x="9937308" y="3407370"/>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9929868" y="3359850"/>
                  <a:ext cx="22320" cy="3960"/>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721"/>
                  <a:stretch>
                    <a:fillRect/>
                  </a:stretch>
                </p:blipFill>
                <p:spPr>
                  <a:xfrm>
                    <a:off x="9917996" y="3347970"/>
                    <a:ext cx="45590" cy="28215"/>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10173228" y="3397650"/>
              <a:ext cx="403920" cy="379440"/>
              <a:chOff x="10173228" y="3397650"/>
              <a:chExt cx="403920" cy="379440"/>
            </a:xfrm>
          </p:grpSpPr>
          <mc:AlternateContent xmlns:mc="http://schemas.openxmlformats.org/markup-compatibility/2006">
            <mc:Choice xmlns:p14="http://schemas.microsoft.com/office/powerpoint/2010/main" Requires="p14">
              <p:contentPart p14:bwMode="auto" r:id="rId722">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10175748" y="3500250"/>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723"/>
                  <a:stretch>
                    <a:fillRect/>
                  </a:stretch>
                </p:blipFill>
                <p:spPr>
                  <a:xfrm>
                    <a:off x="10163658" y="3488700"/>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10173228" y="3494850"/>
                  <a:ext cx="148680"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725"/>
                  <a:stretch>
                    <a:fillRect/>
                  </a:stretch>
                </p:blipFill>
                <p:spPr>
                  <a:xfrm>
                    <a:off x="10161199" y="3482841"/>
                    <a:ext cx="172257"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10377348" y="3620490"/>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727"/>
                  <a:stretch>
                    <a:fillRect/>
                  </a:stretch>
                </p:blipFill>
                <p:spPr>
                  <a:xfrm>
                    <a:off x="10365332" y="3608490"/>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10539708" y="3725610"/>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729"/>
                  <a:stretch>
                    <a:fillRect/>
                  </a:stretch>
                </p:blipFill>
                <p:spPr>
                  <a:xfrm>
                    <a:off x="10527708" y="3714170"/>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10553748" y="3675930"/>
                  <a:ext cx="360" cy="1440"/>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731"/>
                  <a:stretch>
                    <a:fillRect/>
                  </a:stretch>
                </p:blipFill>
                <p:spPr>
                  <a:xfrm>
                    <a:off x="10544748" y="366693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10424508" y="3397650"/>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733"/>
                  <a:stretch>
                    <a:fillRect/>
                  </a:stretch>
                </p:blipFill>
                <p:spPr>
                  <a:xfrm>
                    <a:off x="10412933" y="3385666"/>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10789188" y="3385050"/>
              <a:ext cx="509400" cy="345240"/>
              <a:chOff x="10789188" y="3385050"/>
              <a:chExt cx="509400" cy="345240"/>
            </a:xfrm>
          </p:grpSpPr>
          <mc:AlternateContent xmlns:mc="http://schemas.openxmlformats.org/markup-compatibility/2006">
            <mc:Choice xmlns:p14="http://schemas.microsoft.com/office/powerpoint/2010/main" Requires="p14">
              <p:contentPart p14:bwMode="auto" r:id="rId734">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10789188" y="3451650"/>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735"/>
                  <a:stretch>
                    <a:fillRect/>
                  </a:stretch>
                </p:blipFill>
                <p:spPr>
                  <a:xfrm>
                    <a:off x="10777649" y="3439611"/>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10868748" y="3545610"/>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37"/>
                  <a:stretch>
                    <a:fillRect/>
                  </a:stretch>
                </p:blipFill>
                <p:spPr>
                  <a:xfrm>
                    <a:off x="10857171" y="3533553"/>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10913028" y="3493050"/>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39"/>
                  <a:stretch>
                    <a:fillRect/>
                  </a:stretch>
                </p:blipFill>
                <p:spPr>
                  <a:xfrm>
                    <a:off x="10900978" y="3481016"/>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11026788" y="3621570"/>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41"/>
                  <a:stretch>
                    <a:fillRect/>
                  </a:stretch>
                </p:blipFill>
                <p:spPr>
                  <a:xfrm>
                    <a:off x="11014767" y="3609987"/>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11126148" y="3486210"/>
                  <a:ext cx="77040" cy="244080"/>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43"/>
                  <a:stretch>
                    <a:fillRect/>
                  </a:stretch>
                </p:blipFill>
                <p:spPr>
                  <a:xfrm>
                    <a:off x="11114110" y="3474174"/>
                    <a:ext cx="100634" cy="26767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11240268" y="3385050"/>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45"/>
                  <a:stretch>
                    <a:fillRect/>
                  </a:stretch>
                </p:blipFill>
                <p:spPr>
                  <a:xfrm>
                    <a:off x="11228218" y="3373001"/>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11458068" y="3488010"/>
              <a:ext cx="407880" cy="206280"/>
              <a:chOff x="11458068" y="3488010"/>
              <a:chExt cx="407880" cy="206280"/>
            </a:xfrm>
          </p:grpSpPr>
          <mc:AlternateContent xmlns:mc="http://schemas.openxmlformats.org/markup-compatibility/2006">
            <mc:Choice xmlns:p14="http://schemas.microsoft.com/office/powerpoint/2010/main" Requires="p14">
              <p:contentPart p14:bwMode="auto" r:id="rId746">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11458068" y="3528330"/>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47"/>
                  <a:stretch>
                    <a:fillRect/>
                  </a:stretch>
                </p:blipFill>
                <p:spPr>
                  <a:xfrm>
                    <a:off x="11446120" y="3516300"/>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11527908" y="3568290"/>
                  <a:ext cx="108720" cy="86760"/>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49"/>
                  <a:stretch>
                    <a:fillRect/>
                  </a:stretch>
                </p:blipFill>
                <p:spPr>
                  <a:xfrm>
                    <a:off x="11515881" y="3556240"/>
                    <a:ext cx="132292"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689" name="Ink 688">
                    <a:extLst>
                      <a:ext uri="{FF2B5EF4-FFF2-40B4-BE49-F238E27FC236}">
                        <a16:creationId xmlns:a16="http://schemas.microsoft.com/office/drawing/2014/main" id="{608D1158-2449-4E92-8FE6-521181972B0D}"/>
                      </a:ext>
                    </a:extLst>
                  </p14:cNvPr>
                  <p14:cNvContentPartPr/>
                  <p14:nvPr/>
                </p14:nvContentPartPr>
                <p14:xfrm>
                  <a:off x="11687748" y="3488010"/>
                  <a:ext cx="6120" cy="50040"/>
                </p14:xfrm>
              </p:contentPart>
            </mc:Choice>
            <mc:Fallback>
              <p:pic>
                <p:nvPicPr>
                  <p:cNvPr id="689" name="Ink 688">
                    <a:extLst>
                      <a:ext uri="{FF2B5EF4-FFF2-40B4-BE49-F238E27FC236}">
                        <a16:creationId xmlns:a16="http://schemas.microsoft.com/office/drawing/2014/main" id="{608D1158-2449-4E92-8FE6-521181972B0D}"/>
                      </a:ext>
                    </a:extLst>
                  </p:cNvPr>
                  <p:cNvPicPr/>
                  <p:nvPr/>
                </p:nvPicPr>
                <p:blipFill>
                  <a:blip r:embed="rId751"/>
                  <a:stretch>
                    <a:fillRect/>
                  </a:stretch>
                </p:blipFill>
                <p:spPr>
                  <a:xfrm>
                    <a:off x="11675979" y="3476462"/>
                    <a:ext cx="29188" cy="73617"/>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11755068" y="3515370"/>
                  <a:ext cx="110880"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53"/>
                  <a:stretch>
                    <a:fillRect/>
                  </a:stretch>
                </p:blipFill>
                <p:spPr>
                  <a:xfrm>
                    <a:off x="11743016" y="3503346"/>
                    <a:ext cx="134502"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54">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55"/>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57"/>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59"/>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61"/>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63"/>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65"/>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67"/>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69"/>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70">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71"/>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73"/>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75"/>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77"/>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79"/>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81"/>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83"/>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85"/>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87"/>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89"/>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91"/>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93"/>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95"/>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96">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97"/>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99"/>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801"/>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803"/>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805"/>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807"/>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809"/>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811"/>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813"/>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815"/>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817"/>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818">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819"/>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821"/>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823"/>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824">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825"/>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827"/>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829"/>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831"/>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833"/>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835"/>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837"/>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39"/>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41"/>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43"/>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45"/>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47"/>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49"/>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51"/>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53"/>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55"/>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57"/>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59"/>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61"/>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17" name="Ink 816">
                    <a:extLst>
                      <a:ext uri="{FF2B5EF4-FFF2-40B4-BE49-F238E27FC236}">
                        <a16:creationId xmlns:a16="http://schemas.microsoft.com/office/drawing/2014/main" id="{BA12551B-B541-4DD5-B95C-55D3AFF3D334}"/>
                      </a:ext>
                    </a:extLst>
                  </p14:cNvPr>
                  <p14:cNvContentPartPr/>
                  <p14:nvPr/>
                </p14:nvContentPartPr>
                <p14:xfrm>
                  <a:off x="6376290" y="4282478"/>
                  <a:ext cx="1800" cy="42120"/>
                </p14:xfrm>
              </p:contentPart>
            </mc:Choice>
            <mc:Fallback>
              <p:pic>
                <p:nvPicPr>
                  <p:cNvPr id="817" name="Ink 816">
                    <a:extLst>
                      <a:ext uri="{FF2B5EF4-FFF2-40B4-BE49-F238E27FC236}">
                        <a16:creationId xmlns:a16="http://schemas.microsoft.com/office/drawing/2014/main" id="{BA12551B-B541-4DD5-B95C-55D3AFF3D334}"/>
                      </a:ext>
                    </a:extLst>
                  </p:cNvPr>
                  <p:cNvPicPr/>
                  <p:nvPr/>
                </p:nvPicPr>
                <p:blipFill>
                  <a:blip r:embed="rId863"/>
                  <a:stretch>
                    <a:fillRect/>
                  </a:stretch>
                </p:blipFill>
                <p:spPr>
                  <a:xfrm>
                    <a:off x="6365490" y="4270512"/>
                    <a:ext cx="23850" cy="65573"/>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6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6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6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6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7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7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7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7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7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7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8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8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8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8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8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9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9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9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37" name="Ink 836">
                    <a:extLst>
                      <a:ext uri="{FF2B5EF4-FFF2-40B4-BE49-F238E27FC236}">
                        <a16:creationId xmlns:a16="http://schemas.microsoft.com/office/drawing/2014/main" id="{D3912D87-5756-4B0F-B109-269E4073507A}"/>
                      </a:ext>
                    </a:extLst>
                  </p14:cNvPr>
                  <p14:cNvContentPartPr/>
                  <p14:nvPr/>
                </p14:nvContentPartPr>
                <p14:xfrm>
                  <a:off x="8697948" y="4319359"/>
                  <a:ext cx="13320" cy="40320"/>
                </p14:xfrm>
              </p:contentPart>
            </mc:Choice>
            <mc:Fallback>
              <p:pic>
                <p:nvPicPr>
                  <p:cNvPr id="837" name="Ink 836">
                    <a:extLst>
                      <a:ext uri="{FF2B5EF4-FFF2-40B4-BE49-F238E27FC236}">
                        <a16:creationId xmlns:a16="http://schemas.microsoft.com/office/drawing/2014/main" id="{D3912D87-5756-4B0F-B109-269E4073507A}"/>
                      </a:ext>
                    </a:extLst>
                  </p:cNvPr>
                  <p:cNvPicPr/>
                  <p:nvPr/>
                </p:nvPicPr>
                <p:blipFill>
                  <a:blip r:embed="rId897"/>
                  <a:stretch>
                    <a:fillRect/>
                  </a:stretch>
                </p:blipFill>
                <p:spPr>
                  <a:xfrm>
                    <a:off x="8686055" y="4307359"/>
                    <a:ext cx="36630" cy="6384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99"/>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901"/>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902">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903"/>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905"/>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6">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907"/>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908">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909"/>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911"/>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45" name="Ink 844">
                    <a:extLst>
                      <a:ext uri="{FF2B5EF4-FFF2-40B4-BE49-F238E27FC236}">
                        <a16:creationId xmlns:a16="http://schemas.microsoft.com/office/drawing/2014/main" id="{8E4A46D6-77D4-4F6F-9C5E-16760C20E22E}"/>
                      </a:ext>
                    </a:extLst>
                  </p14:cNvPr>
                  <p14:cNvContentPartPr/>
                  <p14:nvPr/>
                </p14:nvContentPartPr>
                <p14:xfrm>
                  <a:off x="9823425" y="4342204"/>
                  <a:ext cx="10080" cy="37876"/>
                </p14:xfrm>
              </p:contentPart>
            </mc:Choice>
            <mc:Fallback>
              <p:pic>
                <p:nvPicPr>
                  <p:cNvPr id="845" name="Ink 844">
                    <a:extLst>
                      <a:ext uri="{FF2B5EF4-FFF2-40B4-BE49-F238E27FC236}">
                        <a16:creationId xmlns:a16="http://schemas.microsoft.com/office/drawing/2014/main" id="{8E4A46D6-77D4-4F6F-9C5E-16760C20E22E}"/>
                      </a:ext>
                    </a:extLst>
                  </p:cNvPr>
                  <p:cNvPicPr/>
                  <p:nvPr/>
                </p:nvPicPr>
                <p:blipFill>
                  <a:blip r:embed="rId913"/>
                  <a:stretch>
                    <a:fillRect/>
                  </a:stretch>
                </p:blipFill>
                <p:spPr>
                  <a:xfrm>
                    <a:off x="9811425" y="4330218"/>
                    <a:ext cx="33600" cy="61369"/>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915"/>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6">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917"/>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918">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919"/>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921"/>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2">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923"/>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925"/>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926">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927"/>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929"/>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931"/>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933"/>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935"/>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937"/>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939"/>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941"/>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943"/>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44">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45"/>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47"/>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49"/>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51"/>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53"/>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55"/>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57"/>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59"/>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61"/>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63"/>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64">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65"/>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67"/>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69"/>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70">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71"/>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73"/>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75"/>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77"/>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8">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79"/>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80">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81"/>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83"/>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85"/>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87"/>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89"/>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91"/>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93"/>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94">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95"/>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97"/>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897" name="Ink 896">
                    <a:extLst>
                      <a:ext uri="{FF2B5EF4-FFF2-40B4-BE49-F238E27FC236}">
                        <a16:creationId xmlns:a16="http://schemas.microsoft.com/office/drawing/2014/main" id="{032280F1-5649-4B9A-A208-1431C8F4B887}"/>
                      </a:ext>
                    </a:extLst>
                  </p14:cNvPr>
                  <p14:cNvContentPartPr/>
                  <p14:nvPr/>
                </p14:nvContentPartPr>
                <p14:xfrm>
                  <a:off x="6351468" y="4853453"/>
                  <a:ext cx="10080" cy="61560"/>
                </p14:xfrm>
              </p:contentPart>
            </mc:Choice>
            <mc:Fallback>
              <p:pic>
                <p:nvPicPr>
                  <p:cNvPr id="897" name="Ink 896">
                    <a:extLst>
                      <a:ext uri="{FF2B5EF4-FFF2-40B4-BE49-F238E27FC236}">
                        <a16:creationId xmlns:a16="http://schemas.microsoft.com/office/drawing/2014/main" id="{032280F1-5649-4B9A-A208-1431C8F4B887}"/>
                      </a:ext>
                    </a:extLst>
                  </p:cNvPr>
                  <p:cNvPicPr/>
                  <p:nvPr/>
                </p:nvPicPr>
                <p:blipFill>
                  <a:blip r:embed="rId999"/>
                  <a:stretch>
                    <a:fillRect/>
                  </a:stretch>
                </p:blipFill>
                <p:spPr>
                  <a:xfrm>
                    <a:off x="6339948" y="4841430"/>
                    <a:ext cx="33600" cy="85126"/>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1001"/>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1003"/>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1004">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1005"/>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1007"/>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1009"/>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1011"/>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1013"/>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1015"/>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1017"/>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1019"/>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1021"/>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2">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1023"/>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1024">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1025"/>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1027"/>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20" name="Ink 919">
                    <a:extLst>
                      <a:ext uri="{FF2B5EF4-FFF2-40B4-BE49-F238E27FC236}">
                        <a16:creationId xmlns:a16="http://schemas.microsoft.com/office/drawing/2014/main" id="{AA7A4932-9367-44E0-9844-C649467AF74C}"/>
                      </a:ext>
                    </a:extLst>
                  </p14:cNvPr>
                  <p14:cNvContentPartPr/>
                  <p14:nvPr/>
                </p14:nvContentPartPr>
                <p14:xfrm>
                  <a:off x="8323548" y="4850213"/>
                  <a:ext cx="11160" cy="72360"/>
                </p14:xfrm>
              </p:contentPart>
            </mc:Choice>
            <mc:Fallback>
              <p:pic>
                <p:nvPicPr>
                  <p:cNvPr id="920" name="Ink 919">
                    <a:extLst>
                      <a:ext uri="{FF2B5EF4-FFF2-40B4-BE49-F238E27FC236}">
                        <a16:creationId xmlns:a16="http://schemas.microsoft.com/office/drawing/2014/main" id="{AA7A4932-9367-44E0-9844-C649467AF74C}"/>
                      </a:ext>
                    </a:extLst>
                  </p:cNvPr>
                  <p:cNvPicPr/>
                  <p:nvPr/>
                </p:nvPicPr>
                <p:blipFill>
                  <a:blip r:embed="rId1029"/>
                  <a:stretch>
                    <a:fillRect/>
                  </a:stretch>
                </p:blipFill>
                <p:spPr>
                  <a:xfrm>
                    <a:off x="8311923" y="4838233"/>
                    <a:ext cx="33945"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1031"/>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1033"/>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1034">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1035"/>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1037"/>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1038">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1039"/>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1041"/>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1043"/>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1045"/>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1047"/>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49"/>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51"/>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53"/>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54">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55"/>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57"/>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35" name="Ink 934">
                    <a:extLst>
                      <a:ext uri="{FF2B5EF4-FFF2-40B4-BE49-F238E27FC236}">
                        <a16:creationId xmlns:a16="http://schemas.microsoft.com/office/drawing/2014/main" id="{00AB9F2B-12E0-4CDE-97AE-D090E57067BD}"/>
                      </a:ext>
                    </a:extLst>
                  </p14:cNvPr>
                  <p14:cNvContentPartPr/>
                  <p14:nvPr/>
                </p14:nvContentPartPr>
                <p14:xfrm>
                  <a:off x="10256028" y="4878293"/>
                  <a:ext cx="12600" cy="62640"/>
                </p14:xfrm>
              </p:contentPart>
            </mc:Choice>
            <mc:Fallback>
              <p:pic>
                <p:nvPicPr>
                  <p:cNvPr id="935" name="Ink 934">
                    <a:extLst>
                      <a:ext uri="{FF2B5EF4-FFF2-40B4-BE49-F238E27FC236}">
                        <a16:creationId xmlns:a16="http://schemas.microsoft.com/office/drawing/2014/main" id="{00AB9F2B-12E0-4CDE-97AE-D090E57067BD}"/>
                      </a:ext>
                    </a:extLst>
                  </p:cNvPr>
                  <p:cNvPicPr/>
                  <p:nvPr/>
                </p:nvPicPr>
                <p:blipFill>
                  <a:blip r:embed="rId1059"/>
                  <a:stretch>
                    <a:fillRect/>
                  </a:stretch>
                </p:blipFill>
                <p:spPr>
                  <a:xfrm>
                    <a:off x="10243913" y="4866729"/>
                    <a:ext cx="36346" cy="8625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6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6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6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6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6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6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7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7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7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7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7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7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7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8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8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8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8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8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8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9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9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9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9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9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9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527291" y="5893486"/>
              <a:ext cx="828000" cy="315720"/>
              <a:chOff x="1527291" y="5893486"/>
              <a:chExt cx="828000" cy="315720"/>
            </a:xfrm>
          </p:grpSpPr>
          <mc:AlternateContent xmlns:mc="http://schemas.openxmlformats.org/markup-compatibility/2006">
            <mc:Choice xmlns:p14="http://schemas.microsoft.com/office/powerpoint/2010/main" Requires="p14">
              <p:contentPart p14:bwMode="auto" r:id="rId1100">
                <p14:nvContentPartPr>
                  <p14:cNvPr id="965" name="Ink 964">
                    <a:extLst>
                      <a:ext uri="{FF2B5EF4-FFF2-40B4-BE49-F238E27FC236}">
                        <a16:creationId xmlns:a16="http://schemas.microsoft.com/office/drawing/2014/main" id="{9CC4C7D3-EAFD-41F7-81BD-D70C506E3B55}"/>
                      </a:ext>
                    </a:extLst>
                  </p14:cNvPr>
                  <p14:cNvContentPartPr/>
                  <p14:nvPr/>
                </p14:nvContentPartPr>
                <p14:xfrm>
                  <a:off x="1527291" y="5919046"/>
                  <a:ext cx="37080" cy="147240"/>
                </p14:xfrm>
              </p:contentPart>
            </mc:Choice>
            <mc:Fallback>
              <p:pic>
                <p:nvPicPr>
                  <p:cNvPr id="965" name="Ink 964">
                    <a:extLst>
                      <a:ext uri="{FF2B5EF4-FFF2-40B4-BE49-F238E27FC236}">
                        <a16:creationId xmlns:a16="http://schemas.microsoft.com/office/drawing/2014/main" id="{9CC4C7D3-EAFD-41F7-81BD-D70C506E3B55}"/>
                      </a:ext>
                    </a:extLst>
                  </p:cNvPr>
                  <p:cNvPicPr/>
                  <p:nvPr/>
                </p:nvPicPr>
                <p:blipFill>
                  <a:blip r:embed="rId1101"/>
                  <a:stretch>
                    <a:fillRect/>
                  </a:stretch>
                </p:blipFill>
                <p:spPr>
                  <a:xfrm>
                    <a:off x="1515252" y="5907498"/>
                    <a:ext cx="60676" cy="170818"/>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966" name="Ink 965">
                    <a:extLst>
                      <a:ext uri="{FF2B5EF4-FFF2-40B4-BE49-F238E27FC236}">
                        <a16:creationId xmlns:a16="http://schemas.microsoft.com/office/drawing/2014/main" id="{1AB09B03-71F3-4AB5-882A-13D666AE26FC}"/>
                      </a:ext>
                    </a:extLst>
                  </p14:cNvPr>
                  <p14:cNvContentPartPr/>
                  <p14:nvPr/>
                </p14:nvContentPartPr>
                <p14:xfrm>
                  <a:off x="1587051" y="5961166"/>
                  <a:ext cx="58680" cy="103680"/>
                </p14:xfrm>
              </p:contentPart>
            </mc:Choice>
            <mc:Fallback>
              <p:pic>
                <p:nvPicPr>
                  <p:cNvPr id="966" name="Ink 965">
                    <a:extLst>
                      <a:ext uri="{FF2B5EF4-FFF2-40B4-BE49-F238E27FC236}">
                        <a16:creationId xmlns:a16="http://schemas.microsoft.com/office/drawing/2014/main" id="{1AB09B03-71F3-4AB5-882A-13D666AE26FC}"/>
                      </a:ext>
                    </a:extLst>
                  </p:cNvPr>
                  <p:cNvPicPr/>
                  <p:nvPr/>
                </p:nvPicPr>
                <p:blipFill>
                  <a:blip r:embed="rId1103"/>
                  <a:stretch>
                    <a:fillRect/>
                  </a:stretch>
                </p:blipFill>
                <p:spPr>
                  <a:xfrm>
                    <a:off x="1575026" y="5949166"/>
                    <a:ext cx="82248" cy="12720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967" name="Ink 966">
                    <a:extLst>
                      <a:ext uri="{FF2B5EF4-FFF2-40B4-BE49-F238E27FC236}">
                        <a16:creationId xmlns:a16="http://schemas.microsoft.com/office/drawing/2014/main" id="{7A85A89B-425C-4C52-9284-91F75326B7F2}"/>
                      </a:ext>
                    </a:extLst>
                  </p14:cNvPr>
                  <p14:cNvContentPartPr/>
                  <p14:nvPr/>
                </p14:nvContentPartPr>
                <p14:xfrm>
                  <a:off x="1693611" y="5893486"/>
                  <a:ext cx="172080" cy="171000"/>
                </p14:xfrm>
              </p:contentPart>
            </mc:Choice>
            <mc:Fallback>
              <p:pic>
                <p:nvPicPr>
                  <p:cNvPr id="967" name="Ink 966">
                    <a:extLst>
                      <a:ext uri="{FF2B5EF4-FFF2-40B4-BE49-F238E27FC236}">
                        <a16:creationId xmlns:a16="http://schemas.microsoft.com/office/drawing/2014/main" id="{7A85A89B-425C-4C52-9284-91F75326B7F2}"/>
                      </a:ext>
                    </a:extLst>
                  </p:cNvPr>
                  <p:cNvPicPr/>
                  <p:nvPr/>
                </p:nvPicPr>
                <p:blipFill>
                  <a:blip r:embed="rId1105"/>
                  <a:stretch>
                    <a:fillRect/>
                  </a:stretch>
                </p:blipFill>
                <p:spPr>
                  <a:xfrm>
                    <a:off x="1681561" y="5881478"/>
                    <a:ext cx="195699" cy="194537"/>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968" name="Ink 967">
                    <a:extLst>
                      <a:ext uri="{FF2B5EF4-FFF2-40B4-BE49-F238E27FC236}">
                        <a16:creationId xmlns:a16="http://schemas.microsoft.com/office/drawing/2014/main" id="{E74EA19C-6FA2-4A0A-82F1-A6ECEB1B5DE3}"/>
                      </a:ext>
                    </a:extLst>
                  </p14:cNvPr>
                  <p14:cNvContentPartPr/>
                  <p14:nvPr/>
                </p14:nvContentPartPr>
                <p14:xfrm>
                  <a:off x="1961091" y="6096886"/>
                  <a:ext cx="21240" cy="55800"/>
                </p14:xfrm>
              </p:contentPart>
            </mc:Choice>
            <mc:Fallback>
              <p:pic>
                <p:nvPicPr>
                  <p:cNvPr id="968" name="Ink 967">
                    <a:extLst>
                      <a:ext uri="{FF2B5EF4-FFF2-40B4-BE49-F238E27FC236}">
                        <a16:creationId xmlns:a16="http://schemas.microsoft.com/office/drawing/2014/main" id="{E74EA19C-6FA2-4A0A-82F1-A6ECEB1B5DE3}"/>
                      </a:ext>
                    </a:extLst>
                  </p:cNvPr>
                  <p:cNvPicPr/>
                  <p:nvPr/>
                </p:nvPicPr>
                <p:blipFill>
                  <a:blip r:embed="rId1107"/>
                  <a:stretch>
                    <a:fillRect/>
                  </a:stretch>
                </p:blipFill>
                <p:spPr>
                  <a:xfrm>
                    <a:off x="1949506" y="6084860"/>
                    <a:ext cx="44894" cy="79371"/>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2124891" y="5959366"/>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109"/>
                  <a:stretch>
                    <a:fillRect/>
                  </a:stretch>
                </p:blipFill>
                <p:spPr>
                  <a:xfrm>
                    <a:off x="2112864" y="5947846"/>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2278251" y="6038206"/>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111"/>
                  <a:stretch>
                    <a:fillRect/>
                  </a:stretch>
                </p:blipFill>
                <p:spPr>
                  <a:xfrm>
                    <a:off x="2266695" y="6026645"/>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2">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2508651" y="6083926"/>
                <a:ext cx="20880" cy="39600"/>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113"/>
                <a:stretch>
                  <a:fillRect/>
                </a:stretch>
              </p:blipFill>
              <p:spPr>
                <a:xfrm>
                  <a:off x="2496787" y="6072336"/>
                  <a:ext cx="44133" cy="63263"/>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2748771" y="5804206"/>
              <a:ext cx="362880" cy="424440"/>
              <a:chOff x="2748771" y="5804206"/>
              <a:chExt cx="362880" cy="424440"/>
            </a:xfrm>
          </p:grpSpPr>
          <mc:AlternateContent xmlns:mc="http://schemas.openxmlformats.org/markup-compatibility/2006">
            <mc:Choice xmlns:p14="http://schemas.microsoft.com/office/powerpoint/2010/main" Requires="p14">
              <p:contentPart p14:bwMode="auto" r:id="rId1114">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2753091" y="5922646"/>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115"/>
                  <a:stretch>
                    <a:fillRect/>
                  </a:stretch>
                </p:blipFill>
                <p:spPr>
                  <a:xfrm>
                    <a:off x="2741571" y="5910598"/>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2748771" y="5922646"/>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117"/>
                  <a:stretch>
                    <a:fillRect/>
                  </a:stretch>
                </p:blipFill>
                <p:spPr>
                  <a:xfrm>
                    <a:off x="2736748" y="5910637"/>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933811" y="6076006"/>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119"/>
                  <a:stretch>
                    <a:fillRect/>
                  </a:stretch>
                </p:blipFill>
                <p:spPr>
                  <a:xfrm>
                    <a:off x="2921853" y="6063968"/>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120">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3060891" y="6109846"/>
                  <a:ext cx="50760"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121"/>
                  <a:stretch>
                    <a:fillRect/>
                  </a:stretch>
                </p:blipFill>
                <p:spPr>
                  <a:xfrm>
                    <a:off x="3049398" y="6098312"/>
                    <a:ext cx="74225"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973771" y="5804206"/>
                  <a:ext cx="115920" cy="94680"/>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123"/>
                  <a:stretch>
                    <a:fillRect/>
                  </a:stretch>
                </p:blipFill>
                <p:spPr>
                  <a:xfrm>
                    <a:off x="2962227" y="5792671"/>
                    <a:ext cx="139489" cy="118230"/>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3468771" y="5998966"/>
              <a:ext cx="244800" cy="105120"/>
              <a:chOff x="3468771" y="5998966"/>
              <a:chExt cx="244800" cy="105120"/>
            </a:xfrm>
          </p:grpSpPr>
          <mc:AlternateContent xmlns:mc="http://schemas.openxmlformats.org/markup-compatibility/2006">
            <mc:Choice xmlns:p14="http://schemas.microsoft.com/office/powerpoint/2010/main" Requires="p14">
              <p:contentPart p14:bwMode="auto" r:id="rId1124">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3468771" y="6012646"/>
                  <a:ext cx="91080"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125"/>
                  <a:stretch>
                    <a:fillRect/>
                  </a:stretch>
                </p:blipFill>
                <p:spPr>
                  <a:xfrm>
                    <a:off x="3456723" y="6001096"/>
                    <a:ext cx="114693"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3576051" y="6010486"/>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127"/>
                  <a:stretch>
                    <a:fillRect/>
                  </a:stretch>
                </p:blipFill>
                <p:spPr>
                  <a:xfrm>
                    <a:off x="3564051" y="5998465"/>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3644811" y="5998966"/>
                  <a:ext cx="68760" cy="89640"/>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129"/>
                  <a:stretch>
                    <a:fillRect/>
                  </a:stretch>
                </p:blipFill>
                <p:spPr>
                  <a:xfrm>
                    <a:off x="3632790" y="5986918"/>
                    <a:ext cx="92321" cy="113255"/>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977451" y="5905726"/>
              <a:ext cx="1086480" cy="312840"/>
              <a:chOff x="3977451" y="5905726"/>
              <a:chExt cx="1086480" cy="312840"/>
            </a:xfrm>
          </p:grpSpPr>
          <mc:AlternateContent xmlns:mc="http://schemas.openxmlformats.org/markup-compatibility/2006">
            <mc:Choice xmlns:p14="http://schemas.microsoft.com/office/powerpoint/2010/main" Requires="p14">
              <p:contentPart p14:bwMode="auto" r:id="rId1130">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977451" y="6044686"/>
                  <a:ext cx="95760" cy="72360"/>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131"/>
                  <a:stretch>
                    <a:fillRect/>
                  </a:stretch>
                </p:blipFill>
                <p:spPr>
                  <a:xfrm>
                    <a:off x="3965421" y="6033185"/>
                    <a:ext cx="119339"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4111371" y="6027406"/>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133"/>
                  <a:stretch>
                    <a:fillRect/>
                  </a:stretch>
                </p:blipFill>
                <p:spPr>
                  <a:xfrm>
                    <a:off x="4099371" y="6015886"/>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4238091" y="6029566"/>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135"/>
                  <a:stretch>
                    <a:fillRect/>
                  </a:stretch>
                </p:blipFill>
                <p:spPr>
                  <a:xfrm>
                    <a:off x="4226571" y="6017499"/>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4368771" y="5905726"/>
                  <a:ext cx="23040"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137"/>
                  <a:stretch>
                    <a:fillRect/>
                  </a:stretch>
                </p:blipFill>
                <p:spPr>
                  <a:xfrm>
                    <a:off x="4357251" y="5893691"/>
                    <a:ext cx="46560"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4440771" y="6007966"/>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139"/>
                  <a:stretch>
                    <a:fillRect/>
                  </a:stretch>
                </p:blipFill>
                <p:spPr>
                  <a:xfrm>
                    <a:off x="4429251" y="5995930"/>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4543011" y="6034606"/>
                  <a:ext cx="88560" cy="183960"/>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141"/>
                  <a:stretch>
                    <a:fillRect/>
                  </a:stretch>
                </p:blipFill>
                <p:spPr>
                  <a:xfrm>
                    <a:off x="4531460" y="6023048"/>
                    <a:ext cx="112144" cy="207557"/>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4654611" y="6019486"/>
                  <a:ext cx="64080"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143"/>
                  <a:stretch>
                    <a:fillRect/>
                  </a:stretch>
                </p:blipFill>
                <p:spPr>
                  <a:xfrm>
                    <a:off x="4643048" y="6007436"/>
                    <a:ext cx="87688"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4762971" y="6028126"/>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145"/>
                  <a:stretch>
                    <a:fillRect/>
                  </a:stretch>
                </p:blipFill>
                <p:spPr>
                  <a:xfrm>
                    <a:off x="4750904" y="6016106"/>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146">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878891" y="6000766"/>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147"/>
                  <a:stretch>
                    <a:fillRect/>
                  </a:stretch>
                </p:blipFill>
                <p:spPr>
                  <a:xfrm>
                    <a:off x="4866891" y="5988734"/>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148">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5063571" y="6088606"/>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5"/>
                  <a:stretch>
                    <a:fillRect/>
                  </a:stretch>
                </p:blipFill>
                <p:spPr>
                  <a:xfrm>
                    <a:off x="5054571" y="6079966"/>
                    <a:ext cx="18000" cy="180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149">
            <p14:nvContentPartPr>
              <p14:cNvPr id="998" name="Ink 997">
                <a:extLst>
                  <a:ext uri="{FF2B5EF4-FFF2-40B4-BE49-F238E27FC236}">
                    <a16:creationId xmlns:a16="http://schemas.microsoft.com/office/drawing/2014/main" id="{09CE2587-59CF-481D-ADA9-46D3E3E37598}"/>
                  </a:ext>
                </a:extLst>
              </p14:cNvPr>
              <p14:cNvContentPartPr/>
              <p14:nvPr/>
            </p14:nvContentPartPr>
            <p14:xfrm>
              <a:off x="1746622" y="1831582"/>
              <a:ext cx="52560" cy="77400"/>
            </p14:xfrm>
          </p:contentPart>
        </mc:Choice>
        <mc:Fallback>
          <p:pic>
            <p:nvPicPr>
              <p:cNvPr id="998" name="Ink 997">
                <a:extLst>
                  <a:ext uri="{FF2B5EF4-FFF2-40B4-BE49-F238E27FC236}">
                    <a16:creationId xmlns:a16="http://schemas.microsoft.com/office/drawing/2014/main" id="{09CE2587-59CF-481D-ADA9-46D3E3E37598}"/>
                  </a:ext>
                </a:extLst>
              </p:cNvPr>
              <p:cNvPicPr/>
              <p:nvPr/>
            </p:nvPicPr>
            <p:blipFill>
              <a:blip r:embed="rId1150"/>
              <a:stretch>
                <a:fillRect/>
              </a:stretch>
            </p:blipFill>
            <p:spPr>
              <a:xfrm>
                <a:off x="1737982" y="1822582"/>
                <a:ext cx="70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51">
            <p14:nvContentPartPr>
              <p14:cNvPr id="1005" name="Ink 1004">
                <a:extLst>
                  <a:ext uri="{FF2B5EF4-FFF2-40B4-BE49-F238E27FC236}">
                    <a16:creationId xmlns:a16="http://schemas.microsoft.com/office/drawing/2014/main" id="{F3597EE2-930D-4C67-9E8F-7B8EC2AD13F9}"/>
                  </a:ext>
                </a:extLst>
              </p14:cNvPr>
              <p14:cNvContentPartPr/>
              <p14:nvPr/>
            </p14:nvContentPartPr>
            <p14:xfrm>
              <a:off x="8180182" y="1260262"/>
              <a:ext cx="13320" cy="71640"/>
            </p14:xfrm>
          </p:contentPart>
        </mc:Choice>
        <mc:Fallback>
          <p:pic>
            <p:nvPicPr>
              <p:cNvPr id="1005" name="Ink 1004">
                <a:extLst>
                  <a:ext uri="{FF2B5EF4-FFF2-40B4-BE49-F238E27FC236}">
                    <a16:creationId xmlns:a16="http://schemas.microsoft.com/office/drawing/2014/main" id="{F3597EE2-930D-4C67-9E8F-7B8EC2AD13F9}"/>
                  </a:ext>
                </a:extLst>
              </p:cNvPr>
              <p:cNvPicPr/>
              <p:nvPr/>
            </p:nvPicPr>
            <p:blipFill>
              <a:blip r:embed="rId1152"/>
              <a:stretch>
                <a:fillRect/>
              </a:stretch>
            </p:blipFill>
            <p:spPr>
              <a:xfrm>
                <a:off x="8171542" y="1251262"/>
                <a:ext cx="30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53">
            <p14:nvContentPartPr>
              <p14:cNvPr id="1006" name="Ink 1005">
                <a:extLst>
                  <a:ext uri="{FF2B5EF4-FFF2-40B4-BE49-F238E27FC236}">
                    <a16:creationId xmlns:a16="http://schemas.microsoft.com/office/drawing/2014/main" id="{E675E2B6-EC52-470E-B6A7-DCFB74588E13}"/>
                  </a:ext>
                </a:extLst>
              </p14:cNvPr>
              <p14:cNvContentPartPr/>
              <p14:nvPr/>
            </p14:nvContentPartPr>
            <p14:xfrm>
              <a:off x="8174062" y="1487062"/>
              <a:ext cx="8640" cy="68040"/>
            </p14:xfrm>
          </p:contentPart>
        </mc:Choice>
        <mc:Fallback>
          <p:pic>
            <p:nvPicPr>
              <p:cNvPr id="1006" name="Ink 1005">
                <a:extLst>
                  <a:ext uri="{FF2B5EF4-FFF2-40B4-BE49-F238E27FC236}">
                    <a16:creationId xmlns:a16="http://schemas.microsoft.com/office/drawing/2014/main" id="{E675E2B6-EC52-470E-B6A7-DCFB74588E13}"/>
                  </a:ext>
                </a:extLst>
              </p:cNvPr>
              <p:cNvPicPr/>
              <p:nvPr/>
            </p:nvPicPr>
            <p:blipFill>
              <a:blip r:embed="rId1154"/>
              <a:stretch>
                <a:fillRect/>
              </a:stretch>
            </p:blipFill>
            <p:spPr>
              <a:xfrm>
                <a:off x="8165062" y="1478422"/>
                <a:ext cx="262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55">
            <p14:nvContentPartPr>
              <p14:cNvPr id="1007" name="Ink 1006">
                <a:extLst>
                  <a:ext uri="{FF2B5EF4-FFF2-40B4-BE49-F238E27FC236}">
                    <a16:creationId xmlns:a16="http://schemas.microsoft.com/office/drawing/2014/main" id="{3F38C1D3-E2A5-46C5-BC91-6F1426E1CC45}"/>
                  </a:ext>
                </a:extLst>
              </p14:cNvPr>
              <p14:cNvContentPartPr/>
              <p14:nvPr/>
            </p14:nvContentPartPr>
            <p14:xfrm>
              <a:off x="8179462" y="1666702"/>
              <a:ext cx="14040" cy="473760"/>
            </p14:xfrm>
          </p:contentPart>
        </mc:Choice>
        <mc:Fallback>
          <p:pic>
            <p:nvPicPr>
              <p:cNvPr id="1007" name="Ink 1006">
                <a:extLst>
                  <a:ext uri="{FF2B5EF4-FFF2-40B4-BE49-F238E27FC236}">
                    <a16:creationId xmlns:a16="http://schemas.microsoft.com/office/drawing/2014/main" id="{3F38C1D3-E2A5-46C5-BC91-6F1426E1CC45}"/>
                  </a:ext>
                </a:extLst>
              </p:cNvPr>
              <p:cNvPicPr/>
              <p:nvPr/>
            </p:nvPicPr>
            <p:blipFill>
              <a:blip r:embed="rId1156"/>
              <a:stretch>
                <a:fillRect/>
              </a:stretch>
            </p:blipFill>
            <p:spPr>
              <a:xfrm>
                <a:off x="8170822" y="1658062"/>
                <a:ext cx="3168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157">
            <p14:nvContentPartPr>
              <p14:cNvPr id="1008" name="Ink 1007">
                <a:extLst>
                  <a:ext uri="{FF2B5EF4-FFF2-40B4-BE49-F238E27FC236}">
                    <a16:creationId xmlns:a16="http://schemas.microsoft.com/office/drawing/2014/main" id="{B2B13CF8-F4BA-46BC-A481-620426F75CD2}"/>
                  </a:ext>
                </a:extLst>
              </p14:cNvPr>
              <p14:cNvContentPartPr/>
              <p14:nvPr/>
            </p14:nvContentPartPr>
            <p14:xfrm>
              <a:off x="8200702" y="2256742"/>
              <a:ext cx="64080" cy="322920"/>
            </p14:xfrm>
          </p:contentPart>
        </mc:Choice>
        <mc:Fallback>
          <p:pic>
            <p:nvPicPr>
              <p:cNvPr id="1008" name="Ink 1007">
                <a:extLst>
                  <a:ext uri="{FF2B5EF4-FFF2-40B4-BE49-F238E27FC236}">
                    <a16:creationId xmlns:a16="http://schemas.microsoft.com/office/drawing/2014/main" id="{B2B13CF8-F4BA-46BC-A481-620426F75CD2}"/>
                  </a:ext>
                </a:extLst>
              </p:cNvPr>
              <p:cNvPicPr/>
              <p:nvPr/>
            </p:nvPicPr>
            <p:blipFill>
              <a:blip r:embed="rId1158"/>
              <a:stretch>
                <a:fillRect/>
              </a:stretch>
            </p:blipFill>
            <p:spPr>
              <a:xfrm>
                <a:off x="8192062" y="2248102"/>
                <a:ext cx="817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59">
            <p14:nvContentPartPr>
              <p14:cNvPr id="1009" name="Ink 1008">
                <a:extLst>
                  <a:ext uri="{FF2B5EF4-FFF2-40B4-BE49-F238E27FC236}">
                    <a16:creationId xmlns:a16="http://schemas.microsoft.com/office/drawing/2014/main" id="{75A5B760-130A-447F-A9D4-0A6B0CCDBBD0}"/>
                  </a:ext>
                </a:extLst>
              </p14:cNvPr>
              <p14:cNvContentPartPr/>
              <p14:nvPr/>
            </p14:nvContentPartPr>
            <p14:xfrm>
              <a:off x="8271622" y="2698822"/>
              <a:ext cx="14400" cy="243000"/>
            </p14:xfrm>
          </p:contentPart>
        </mc:Choice>
        <mc:Fallback>
          <p:pic>
            <p:nvPicPr>
              <p:cNvPr id="1009" name="Ink 1008">
                <a:extLst>
                  <a:ext uri="{FF2B5EF4-FFF2-40B4-BE49-F238E27FC236}">
                    <a16:creationId xmlns:a16="http://schemas.microsoft.com/office/drawing/2014/main" id="{75A5B760-130A-447F-A9D4-0A6B0CCDBBD0}"/>
                  </a:ext>
                </a:extLst>
              </p:cNvPr>
              <p:cNvPicPr/>
              <p:nvPr/>
            </p:nvPicPr>
            <p:blipFill>
              <a:blip r:embed="rId1160"/>
              <a:stretch>
                <a:fillRect/>
              </a:stretch>
            </p:blipFill>
            <p:spPr>
              <a:xfrm>
                <a:off x="8262622" y="2689822"/>
                <a:ext cx="32040" cy="260640"/>
              </a:xfrm>
              <a:prstGeom prst="rect">
                <a:avLst/>
              </a:prstGeom>
            </p:spPr>
          </p:pic>
        </mc:Fallback>
      </mc:AlternateContent>
      <p:grpSp>
        <p:nvGrpSpPr>
          <p:cNvPr id="1019" name="Group 1018">
            <a:extLst>
              <a:ext uri="{FF2B5EF4-FFF2-40B4-BE49-F238E27FC236}">
                <a16:creationId xmlns:a16="http://schemas.microsoft.com/office/drawing/2014/main" id="{1680D098-04B5-4D1C-8022-81E0EB453056}"/>
              </a:ext>
            </a:extLst>
          </p:cNvPr>
          <p:cNvGrpSpPr/>
          <p:nvPr/>
        </p:nvGrpSpPr>
        <p:grpSpPr>
          <a:xfrm>
            <a:off x="8289622" y="3059182"/>
            <a:ext cx="261000" cy="253080"/>
            <a:chOff x="8289622" y="3059182"/>
            <a:chExt cx="261000" cy="253080"/>
          </a:xfrm>
        </p:grpSpPr>
        <mc:AlternateContent xmlns:mc="http://schemas.openxmlformats.org/markup-compatibility/2006">
          <mc:Choice xmlns:p14="http://schemas.microsoft.com/office/powerpoint/2010/main" Requires="p14">
            <p:contentPart p14:bwMode="auto" r:id="rId1161">
              <p14:nvContentPartPr>
                <p14:cNvPr id="1010" name="Ink 1009">
                  <a:extLst>
                    <a:ext uri="{FF2B5EF4-FFF2-40B4-BE49-F238E27FC236}">
                      <a16:creationId xmlns:a16="http://schemas.microsoft.com/office/drawing/2014/main" id="{F0B77B15-6A68-4405-92B6-9F48D24DB92D}"/>
                    </a:ext>
                  </a:extLst>
                </p14:cNvPr>
                <p14:cNvContentPartPr/>
                <p14:nvPr/>
              </p14:nvContentPartPr>
              <p14:xfrm>
                <a:off x="8289622" y="3059182"/>
                <a:ext cx="27360" cy="187200"/>
              </p14:xfrm>
            </p:contentPart>
          </mc:Choice>
          <mc:Fallback>
            <p:pic>
              <p:nvPicPr>
                <p:cNvPr id="1010" name="Ink 1009">
                  <a:extLst>
                    <a:ext uri="{FF2B5EF4-FFF2-40B4-BE49-F238E27FC236}">
                      <a16:creationId xmlns:a16="http://schemas.microsoft.com/office/drawing/2014/main" id="{F0B77B15-6A68-4405-92B6-9F48D24DB92D}"/>
                    </a:ext>
                  </a:extLst>
                </p:cNvPr>
                <p:cNvPicPr/>
                <p:nvPr/>
              </p:nvPicPr>
              <p:blipFill>
                <a:blip r:embed="rId1162"/>
                <a:stretch>
                  <a:fillRect/>
                </a:stretch>
              </p:blipFill>
              <p:spPr>
                <a:xfrm>
                  <a:off x="8280622" y="3050542"/>
                  <a:ext cx="45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163">
              <p14:nvContentPartPr>
                <p14:cNvPr id="1011" name="Ink 1010">
                  <a:extLst>
                    <a:ext uri="{FF2B5EF4-FFF2-40B4-BE49-F238E27FC236}">
                      <a16:creationId xmlns:a16="http://schemas.microsoft.com/office/drawing/2014/main" id="{301B7FE2-A828-4445-BBFA-C43ACCC41248}"/>
                    </a:ext>
                  </a:extLst>
                </p14:cNvPr>
                <p14:cNvContentPartPr/>
                <p14:nvPr/>
              </p14:nvContentPartPr>
              <p14:xfrm>
                <a:off x="8406262" y="3297862"/>
                <a:ext cx="144360" cy="14400"/>
              </p14:xfrm>
            </p:contentPart>
          </mc:Choice>
          <mc:Fallback>
            <p:pic>
              <p:nvPicPr>
                <p:cNvPr id="1011" name="Ink 1010">
                  <a:extLst>
                    <a:ext uri="{FF2B5EF4-FFF2-40B4-BE49-F238E27FC236}">
                      <a16:creationId xmlns:a16="http://schemas.microsoft.com/office/drawing/2014/main" id="{301B7FE2-A828-4445-BBFA-C43ACCC41248}"/>
                    </a:ext>
                  </a:extLst>
                </p:cNvPr>
                <p:cNvPicPr/>
                <p:nvPr/>
              </p:nvPicPr>
              <p:blipFill>
                <a:blip r:embed="rId1164"/>
                <a:stretch>
                  <a:fillRect/>
                </a:stretch>
              </p:blipFill>
              <p:spPr>
                <a:xfrm>
                  <a:off x="8397262" y="3289222"/>
                  <a:ext cx="16200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5">
            <p14:nvContentPartPr>
              <p14:cNvPr id="1012" name="Ink 1011">
                <a:extLst>
                  <a:ext uri="{FF2B5EF4-FFF2-40B4-BE49-F238E27FC236}">
                    <a16:creationId xmlns:a16="http://schemas.microsoft.com/office/drawing/2014/main" id="{919A7131-83BA-48FC-AA3C-AFD42205983E}"/>
                  </a:ext>
                </a:extLst>
              </p14:cNvPr>
              <p14:cNvContentPartPr/>
              <p14:nvPr/>
            </p14:nvContentPartPr>
            <p14:xfrm>
              <a:off x="8745742" y="3303982"/>
              <a:ext cx="384480" cy="12960"/>
            </p14:xfrm>
          </p:contentPart>
        </mc:Choice>
        <mc:Fallback>
          <p:pic>
            <p:nvPicPr>
              <p:cNvPr id="1012" name="Ink 1011">
                <a:extLst>
                  <a:ext uri="{FF2B5EF4-FFF2-40B4-BE49-F238E27FC236}">
                    <a16:creationId xmlns:a16="http://schemas.microsoft.com/office/drawing/2014/main" id="{919A7131-83BA-48FC-AA3C-AFD42205983E}"/>
                  </a:ext>
                </a:extLst>
              </p:cNvPr>
              <p:cNvPicPr/>
              <p:nvPr/>
            </p:nvPicPr>
            <p:blipFill>
              <a:blip r:embed="rId1166"/>
              <a:stretch>
                <a:fillRect/>
              </a:stretch>
            </p:blipFill>
            <p:spPr>
              <a:xfrm>
                <a:off x="8737102" y="3295342"/>
                <a:ext cx="402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67">
            <p14:nvContentPartPr>
              <p14:cNvPr id="1013" name="Ink 1012">
                <a:extLst>
                  <a:ext uri="{FF2B5EF4-FFF2-40B4-BE49-F238E27FC236}">
                    <a16:creationId xmlns:a16="http://schemas.microsoft.com/office/drawing/2014/main" id="{4625A8C7-3202-470F-94A9-66E79D79A519}"/>
                  </a:ext>
                </a:extLst>
              </p14:cNvPr>
              <p14:cNvContentPartPr/>
              <p14:nvPr/>
            </p14:nvContentPartPr>
            <p14:xfrm>
              <a:off x="9357022" y="3307942"/>
              <a:ext cx="452160" cy="14400"/>
            </p14:xfrm>
          </p:contentPart>
        </mc:Choice>
        <mc:Fallback>
          <p:pic>
            <p:nvPicPr>
              <p:cNvPr id="1013" name="Ink 1012">
                <a:extLst>
                  <a:ext uri="{FF2B5EF4-FFF2-40B4-BE49-F238E27FC236}">
                    <a16:creationId xmlns:a16="http://schemas.microsoft.com/office/drawing/2014/main" id="{4625A8C7-3202-470F-94A9-66E79D79A519}"/>
                  </a:ext>
                </a:extLst>
              </p:cNvPr>
              <p:cNvPicPr/>
              <p:nvPr/>
            </p:nvPicPr>
            <p:blipFill>
              <a:blip r:embed="rId1168"/>
              <a:stretch>
                <a:fillRect/>
              </a:stretch>
            </p:blipFill>
            <p:spPr>
              <a:xfrm>
                <a:off x="9348022" y="3298942"/>
                <a:ext cx="469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69">
            <p14:nvContentPartPr>
              <p14:cNvPr id="1014" name="Ink 1013">
                <a:extLst>
                  <a:ext uri="{FF2B5EF4-FFF2-40B4-BE49-F238E27FC236}">
                    <a16:creationId xmlns:a16="http://schemas.microsoft.com/office/drawing/2014/main" id="{6E61C953-BD94-4F4B-B1FB-D52021B363CA}"/>
                  </a:ext>
                </a:extLst>
              </p14:cNvPr>
              <p14:cNvContentPartPr/>
              <p14:nvPr/>
            </p14:nvContentPartPr>
            <p14:xfrm>
              <a:off x="10048942" y="3316582"/>
              <a:ext cx="513360" cy="9000"/>
            </p14:xfrm>
          </p:contentPart>
        </mc:Choice>
        <mc:Fallback>
          <p:pic>
            <p:nvPicPr>
              <p:cNvPr id="1014" name="Ink 1013">
                <a:extLst>
                  <a:ext uri="{FF2B5EF4-FFF2-40B4-BE49-F238E27FC236}">
                    <a16:creationId xmlns:a16="http://schemas.microsoft.com/office/drawing/2014/main" id="{6E61C953-BD94-4F4B-B1FB-D52021B363CA}"/>
                  </a:ext>
                </a:extLst>
              </p:cNvPr>
              <p:cNvPicPr/>
              <p:nvPr/>
            </p:nvPicPr>
            <p:blipFill>
              <a:blip r:embed="rId1170"/>
              <a:stretch>
                <a:fillRect/>
              </a:stretch>
            </p:blipFill>
            <p:spPr>
              <a:xfrm>
                <a:off x="10040302" y="3307942"/>
                <a:ext cx="531000" cy="26640"/>
              </a:xfrm>
              <a:prstGeom prst="rect">
                <a:avLst/>
              </a:prstGeom>
            </p:spPr>
          </p:pic>
        </mc:Fallback>
      </mc:AlternateContent>
      <p:grpSp>
        <p:nvGrpSpPr>
          <p:cNvPr id="1018" name="Group 1017">
            <a:extLst>
              <a:ext uri="{FF2B5EF4-FFF2-40B4-BE49-F238E27FC236}">
                <a16:creationId xmlns:a16="http://schemas.microsoft.com/office/drawing/2014/main" id="{0B7FEFD4-B40D-4089-96C8-DDD1D7270342}"/>
              </a:ext>
            </a:extLst>
          </p:cNvPr>
          <p:cNvGrpSpPr/>
          <p:nvPr/>
        </p:nvGrpSpPr>
        <p:grpSpPr>
          <a:xfrm>
            <a:off x="10732582" y="3275902"/>
            <a:ext cx="1428480" cy="46440"/>
            <a:chOff x="10732582" y="3275902"/>
            <a:chExt cx="1428480" cy="46440"/>
          </a:xfrm>
        </p:grpSpPr>
        <mc:AlternateContent xmlns:mc="http://schemas.openxmlformats.org/markup-compatibility/2006">
          <mc:Choice xmlns:p14="http://schemas.microsoft.com/office/powerpoint/2010/main" Requires="p14">
            <p:contentPart p14:bwMode="auto" r:id="rId1171">
              <p14:nvContentPartPr>
                <p14:cNvPr id="1015" name="Ink 1014">
                  <a:extLst>
                    <a:ext uri="{FF2B5EF4-FFF2-40B4-BE49-F238E27FC236}">
                      <a16:creationId xmlns:a16="http://schemas.microsoft.com/office/drawing/2014/main" id="{BF3323AC-409B-4192-8113-4F7E28FA6074}"/>
                    </a:ext>
                  </a:extLst>
                </p14:cNvPr>
                <p14:cNvContentPartPr/>
                <p14:nvPr/>
              </p14:nvContentPartPr>
              <p14:xfrm>
                <a:off x="10732582" y="3314782"/>
                <a:ext cx="431640" cy="7560"/>
              </p14:xfrm>
            </p:contentPart>
          </mc:Choice>
          <mc:Fallback>
            <p:pic>
              <p:nvPicPr>
                <p:cNvPr id="1015" name="Ink 1014">
                  <a:extLst>
                    <a:ext uri="{FF2B5EF4-FFF2-40B4-BE49-F238E27FC236}">
                      <a16:creationId xmlns:a16="http://schemas.microsoft.com/office/drawing/2014/main" id="{BF3323AC-409B-4192-8113-4F7E28FA6074}"/>
                    </a:ext>
                  </a:extLst>
                </p:cNvPr>
                <p:cNvPicPr/>
                <p:nvPr/>
              </p:nvPicPr>
              <p:blipFill>
                <a:blip r:embed="rId1172"/>
                <a:stretch>
                  <a:fillRect/>
                </a:stretch>
              </p:blipFill>
              <p:spPr>
                <a:xfrm>
                  <a:off x="10723582" y="3306142"/>
                  <a:ext cx="449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73">
              <p14:nvContentPartPr>
                <p14:cNvPr id="1016" name="Ink 1015">
                  <a:extLst>
                    <a:ext uri="{FF2B5EF4-FFF2-40B4-BE49-F238E27FC236}">
                      <a16:creationId xmlns:a16="http://schemas.microsoft.com/office/drawing/2014/main" id="{F29D8098-89E7-48E9-9682-FB8802841C0A}"/>
                    </a:ext>
                  </a:extLst>
                </p14:cNvPr>
                <p14:cNvContentPartPr/>
                <p14:nvPr/>
              </p14:nvContentPartPr>
              <p14:xfrm>
                <a:off x="11310742" y="3275902"/>
                <a:ext cx="754920" cy="24480"/>
              </p14:xfrm>
            </p:contentPart>
          </mc:Choice>
          <mc:Fallback>
            <p:pic>
              <p:nvPicPr>
                <p:cNvPr id="1016" name="Ink 1015">
                  <a:extLst>
                    <a:ext uri="{FF2B5EF4-FFF2-40B4-BE49-F238E27FC236}">
                      <a16:creationId xmlns:a16="http://schemas.microsoft.com/office/drawing/2014/main" id="{F29D8098-89E7-48E9-9682-FB8802841C0A}"/>
                    </a:ext>
                  </a:extLst>
                </p:cNvPr>
                <p:cNvPicPr/>
                <p:nvPr/>
              </p:nvPicPr>
              <p:blipFill>
                <a:blip r:embed="rId1174"/>
                <a:stretch>
                  <a:fillRect/>
                </a:stretch>
              </p:blipFill>
              <p:spPr>
                <a:xfrm>
                  <a:off x="11302102" y="3266902"/>
                  <a:ext cx="772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75">
              <p14:nvContentPartPr>
                <p14:cNvPr id="1017" name="Ink 1016">
                  <a:extLst>
                    <a:ext uri="{FF2B5EF4-FFF2-40B4-BE49-F238E27FC236}">
                      <a16:creationId xmlns:a16="http://schemas.microsoft.com/office/drawing/2014/main" id="{E31484B7-EF32-45F3-848A-0CF9F36A1369}"/>
                    </a:ext>
                  </a:extLst>
                </p14:cNvPr>
                <p14:cNvContentPartPr/>
                <p14:nvPr/>
              </p14:nvContentPartPr>
              <p14:xfrm>
                <a:off x="12154222" y="3279862"/>
                <a:ext cx="6840" cy="3240"/>
              </p14:xfrm>
            </p:contentPart>
          </mc:Choice>
          <mc:Fallback>
            <p:pic>
              <p:nvPicPr>
                <p:cNvPr id="1017" name="Ink 1016">
                  <a:extLst>
                    <a:ext uri="{FF2B5EF4-FFF2-40B4-BE49-F238E27FC236}">
                      <a16:creationId xmlns:a16="http://schemas.microsoft.com/office/drawing/2014/main" id="{E31484B7-EF32-45F3-848A-0CF9F36A1369}"/>
                    </a:ext>
                  </a:extLst>
                </p:cNvPr>
                <p:cNvPicPr/>
                <p:nvPr/>
              </p:nvPicPr>
              <p:blipFill>
                <a:blip r:embed="rId1176"/>
                <a:stretch>
                  <a:fillRect/>
                </a:stretch>
              </p:blipFill>
              <p:spPr>
                <a:xfrm>
                  <a:off x="12145222" y="3271222"/>
                  <a:ext cx="24480" cy="20880"/>
                </a:xfrm>
                <a:prstGeom prst="rect">
                  <a:avLst/>
                </a:prstGeom>
              </p:spPr>
            </p:pic>
          </mc:Fallback>
        </mc:AlternateContent>
      </p:grpSp>
    </p:spTree>
    <p:custDataLst>
      <p:tags r:id="rId1"/>
    </p:custDataLst>
    <p:extLst>
      <p:ext uri="{BB962C8B-B14F-4D97-AF65-F5344CB8AC3E}">
        <p14:creationId xmlns:p14="http://schemas.microsoft.com/office/powerpoint/2010/main" val="2991011802"/>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1034028" y="2000010"/>
            <a:ext cx="612720" cy="131760"/>
            <a:chOff x="979890" y="1717170"/>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979890" y="1736250"/>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971250" y="1727250"/>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1006170" y="1749210"/>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997530" y="1740570"/>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1160250" y="1783410"/>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1151610" y="1774770"/>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1181490" y="1814370"/>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1172490" y="1805730"/>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1346730" y="1730850"/>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1338090" y="1722210"/>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1506210" y="1717170"/>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1497570" y="1708530"/>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1" name="Ink 360">
                  <a:extLst>
                    <a:ext uri="{FF2B5EF4-FFF2-40B4-BE49-F238E27FC236}">
                      <a16:creationId xmlns:a16="http://schemas.microsoft.com/office/drawing/2014/main" id="{DFB84A73-1B04-4D69-84DA-1685FD00168B}"/>
                    </a:ext>
                  </a:extLst>
                </p14:cNvPr>
                <p14:cNvContentPartPr/>
                <p14:nvPr/>
              </p14:nvContentPartPr>
              <p14:xfrm>
                <a:off x="3353730" y="2378130"/>
                <a:ext cx="5760" cy="47520"/>
              </p14:xfrm>
            </p:contentPart>
          </mc:Choice>
          <mc:Fallback>
            <p:pic>
              <p:nvPicPr>
                <p:cNvPr id="361" name="Ink 360">
                  <a:extLst>
                    <a:ext uri="{FF2B5EF4-FFF2-40B4-BE49-F238E27FC236}">
                      <a16:creationId xmlns:a16="http://schemas.microsoft.com/office/drawing/2014/main" id="{DFB84A73-1B04-4D69-84DA-1685FD00168B}"/>
                    </a:ext>
                  </a:extLst>
                </p:cNvPr>
                <p:cNvPicPr/>
                <p:nvPr/>
              </p:nvPicPr>
              <p:blipFill>
                <a:blip r:embed="rId359"/>
                <a:stretch>
                  <a:fillRect/>
                </a:stretch>
              </p:blipFill>
              <p:spPr>
                <a:xfrm>
                  <a:off x="3344730" y="2369130"/>
                  <a:ext cx="23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61"/>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3"/>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5"/>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5" name="Ink 364">
                  <a:extLst>
                    <a:ext uri="{FF2B5EF4-FFF2-40B4-BE49-F238E27FC236}">
                      <a16:creationId xmlns:a16="http://schemas.microsoft.com/office/drawing/2014/main" id="{96F1586C-6761-4536-9295-A744D91710A0}"/>
                    </a:ext>
                  </a:extLst>
                </p14:cNvPr>
                <p14:cNvContentPartPr/>
                <p14:nvPr/>
              </p14:nvContentPartPr>
              <p14:xfrm>
                <a:off x="3890130" y="2371290"/>
                <a:ext cx="2160" cy="68400"/>
              </p14:xfrm>
            </p:contentPart>
          </mc:Choice>
          <mc:Fallback>
            <p:pic>
              <p:nvPicPr>
                <p:cNvPr id="365" name="Ink 364">
                  <a:extLst>
                    <a:ext uri="{FF2B5EF4-FFF2-40B4-BE49-F238E27FC236}">
                      <a16:creationId xmlns:a16="http://schemas.microsoft.com/office/drawing/2014/main" id="{96F1586C-6761-4536-9295-A744D91710A0}"/>
                    </a:ext>
                  </a:extLst>
                </p:cNvPr>
                <p:cNvPicPr/>
                <p:nvPr/>
              </p:nvPicPr>
              <p:blipFill>
                <a:blip r:embed="rId367"/>
                <a:stretch>
                  <a:fillRect/>
                </a:stretch>
              </p:blipFill>
              <p:spPr>
                <a:xfrm>
                  <a:off x="3881130" y="2362290"/>
                  <a:ext cx="19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9"/>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71"/>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73"/>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5"/>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7"/>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9"/>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81"/>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83"/>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5"/>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7"/>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9"/>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91"/>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93"/>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6"/>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8"/>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400"/>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402"/>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4"/>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6"/>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8"/>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11"/>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13"/>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5"/>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7"/>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9"/>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21"/>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23"/>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5"/>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7"/>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9"/>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31"/>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33"/>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5"/>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2529828" y="1658318"/>
            <a:ext cx="3082357" cy="448324"/>
            <a:chOff x="2475690" y="1375478"/>
            <a:chExt cx="4385880" cy="637920"/>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2475690" y="1411838"/>
              <a:ext cx="239760" cy="210240"/>
              <a:chOff x="2475690" y="1411838"/>
              <a:chExt cx="239760" cy="210240"/>
            </a:xfrm>
          </p:grpSpPr>
          <mc:AlternateContent xmlns:mc="http://schemas.openxmlformats.org/markup-compatibility/2006">
            <mc:Choice xmlns:p14="http://schemas.microsoft.com/office/powerpoint/2010/main" Requires="p14">
              <p:contentPart p14:bwMode="auto" r:id="rId436">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2475690" y="1411838"/>
                  <a:ext cx="58320" cy="210240"/>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7"/>
                  <a:stretch>
                    <a:fillRect/>
                  </a:stretch>
                </p:blipFill>
                <p:spPr>
                  <a:xfrm>
                    <a:off x="2462901" y="1399561"/>
                    <a:ext cx="83387" cy="235305"/>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2579730" y="1503998"/>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9"/>
                  <a:stretch>
                    <a:fillRect/>
                  </a:stretch>
                </p:blipFill>
                <p:spPr>
                  <a:xfrm>
                    <a:off x="2567087" y="1491292"/>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2558490" y="1464038"/>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41"/>
                  <a:stretch>
                    <a:fillRect/>
                  </a:stretch>
                </p:blipFill>
                <p:spPr>
                  <a:xfrm>
                    <a:off x="2546220" y="1451202"/>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3069690" y="1412558"/>
              <a:ext cx="256680" cy="138600"/>
              <a:chOff x="3069690" y="1412558"/>
              <a:chExt cx="256680" cy="138600"/>
            </a:xfrm>
          </p:grpSpPr>
          <mc:AlternateContent xmlns:mc="http://schemas.openxmlformats.org/markup-compatibility/2006">
            <mc:Choice xmlns:p14="http://schemas.microsoft.com/office/powerpoint/2010/main" Requires="p14">
              <p:contentPart p14:bwMode="auto" r:id="rId442">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3100650" y="1412558"/>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43"/>
                  <a:stretch>
                    <a:fillRect/>
                  </a:stretch>
                </p:blipFill>
                <p:spPr>
                  <a:xfrm>
                    <a:off x="3088420" y="1399772"/>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3069690" y="1432718"/>
                  <a:ext cx="170280" cy="96480"/>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5"/>
                  <a:stretch>
                    <a:fillRect/>
                  </a:stretch>
                </p:blipFill>
                <p:spPr>
                  <a:xfrm>
                    <a:off x="3056906" y="1420467"/>
                    <a:ext cx="195336" cy="121493"/>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3269130" y="1458278"/>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7"/>
                  <a:stretch>
                    <a:fillRect/>
                  </a:stretch>
                </p:blipFill>
                <p:spPr>
                  <a:xfrm>
                    <a:off x="3256353" y="1446038"/>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3504570" y="1455038"/>
              <a:ext cx="424800" cy="145440"/>
              <a:chOff x="3504570" y="1455038"/>
              <a:chExt cx="424800" cy="145440"/>
            </a:xfrm>
          </p:grpSpPr>
          <mc:AlternateContent xmlns:mc="http://schemas.openxmlformats.org/markup-compatibility/2006">
            <mc:Choice xmlns:p14="http://schemas.microsoft.com/office/powerpoint/2010/main" Requires="p14">
              <p:contentPart p14:bwMode="auto" r:id="rId448">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3504570" y="1455038"/>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9"/>
                  <a:stretch>
                    <a:fillRect/>
                  </a:stretch>
                </p:blipFill>
                <p:spPr>
                  <a:xfrm>
                    <a:off x="3491767" y="1442261"/>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3606090" y="1461878"/>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51"/>
                  <a:stretch>
                    <a:fillRect/>
                  </a:stretch>
                </p:blipFill>
                <p:spPr>
                  <a:xfrm>
                    <a:off x="3593296" y="1449092"/>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3692850" y="1461518"/>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53"/>
                  <a:stretch>
                    <a:fillRect/>
                  </a:stretch>
                </p:blipFill>
                <p:spPr>
                  <a:xfrm>
                    <a:off x="3680047" y="1448748"/>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3778890" y="1460078"/>
                  <a:ext cx="47880"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5"/>
                  <a:stretch>
                    <a:fillRect/>
                  </a:stretch>
                </p:blipFill>
                <p:spPr>
                  <a:xfrm>
                    <a:off x="3766665" y="1447304"/>
                    <a:ext cx="72839"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3862770" y="1457918"/>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7"/>
                  <a:stretch>
                    <a:fillRect/>
                  </a:stretch>
                </p:blipFill>
                <p:spPr>
                  <a:xfrm>
                    <a:off x="3850568" y="1445177"/>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4207290" y="1375478"/>
              <a:ext cx="1643760" cy="258480"/>
              <a:chOff x="4207290" y="1375478"/>
              <a:chExt cx="1643760" cy="258480"/>
            </a:xfrm>
          </p:grpSpPr>
          <mc:AlternateContent xmlns:mc="http://schemas.openxmlformats.org/markup-compatibility/2006">
            <mc:Choice xmlns:p14="http://schemas.microsoft.com/office/powerpoint/2010/main" Requires="p14">
              <p:contentPart p14:bwMode="auto" r:id="rId458">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4207290" y="1466198"/>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9"/>
                  <a:stretch>
                    <a:fillRect/>
                  </a:stretch>
                </p:blipFill>
                <p:spPr>
                  <a:xfrm>
                    <a:off x="4194465" y="1453419"/>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4328970" y="1507598"/>
                  <a:ext cx="14400" cy="126360"/>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61"/>
                  <a:stretch>
                    <a:fillRect/>
                  </a:stretch>
                </p:blipFill>
                <p:spPr>
                  <a:xfrm>
                    <a:off x="4317053" y="1495320"/>
                    <a:ext cx="38731" cy="15142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4313130" y="1470158"/>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63"/>
                  <a:stretch>
                    <a:fillRect/>
                  </a:stretch>
                </p:blipFill>
                <p:spPr>
                  <a:xfrm>
                    <a:off x="4300341" y="1457330"/>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4443810" y="1474838"/>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5"/>
                  <a:stretch>
                    <a:fillRect/>
                  </a:stretch>
                </p:blipFill>
                <p:spPr>
                  <a:xfrm>
                    <a:off x="4431041" y="1462575"/>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4540290" y="1476638"/>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7"/>
                  <a:stretch>
                    <a:fillRect/>
                  </a:stretch>
                </p:blipFill>
                <p:spPr>
                  <a:xfrm>
                    <a:off x="4527573" y="1464364"/>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4697970" y="1375478"/>
                  <a:ext cx="37440"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9"/>
                  <a:stretch>
                    <a:fillRect/>
                  </a:stretch>
                </p:blipFill>
                <p:spPr>
                  <a:xfrm>
                    <a:off x="4685827" y="1362684"/>
                    <a:ext cx="62231"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4862490" y="1418318"/>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71"/>
                  <a:stretch>
                    <a:fillRect/>
                  </a:stretch>
                </p:blipFill>
                <p:spPr>
                  <a:xfrm>
                    <a:off x="4849710" y="1405539"/>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4939530" y="1402478"/>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73"/>
                  <a:stretch>
                    <a:fillRect/>
                  </a:stretch>
                </p:blipFill>
                <p:spPr>
                  <a:xfrm>
                    <a:off x="4926732" y="1389680"/>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5050410" y="1500758"/>
                  <a:ext cx="21240" cy="42480"/>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5"/>
                  <a:stretch>
                    <a:fillRect/>
                  </a:stretch>
                </p:blipFill>
                <p:spPr>
                  <a:xfrm>
                    <a:off x="5038273" y="1487963"/>
                    <a:ext cx="46020" cy="67559"/>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5075970" y="1414358"/>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7"/>
                  <a:stretch>
                    <a:fillRect/>
                  </a:stretch>
                </p:blipFill>
                <p:spPr>
                  <a:xfrm>
                    <a:off x="5063193" y="1401547"/>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5320050" y="1411478"/>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9"/>
                  <a:stretch>
                    <a:fillRect/>
                  </a:stretch>
                </p:blipFill>
                <p:spPr>
                  <a:xfrm>
                    <a:off x="5307450" y="1398699"/>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5376930" y="1420478"/>
                  <a:ext cx="52560" cy="120240"/>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81"/>
                  <a:stretch>
                    <a:fillRect/>
                  </a:stretch>
                </p:blipFill>
                <p:spPr>
                  <a:xfrm>
                    <a:off x="5364683" y="1407687"/>
                    <a:ext cx="77564" cy="145311"/>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5463330" y="1514078"/>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83"/>
                  <a:stretch>
                    <a:fillRect/>
                  </a:stretch>
                </p:blipFill>
                <p:spPr>
                  <a:xfrm>
                    <a:off x="5450537" y="1501273"/>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5529210" y="1426238"/>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5"/>
                  <a:stretch>
                    <a:fillRect/>
                  </a:stretch>
                </p:blipFill>
                <p:spPr>
                  <a:xfrm>
                    <a:off x="5516419" y="1413445"/>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5767530" y="1542158"/>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7"/>
                  <a:stretch>
                    <a:fillRect/>
                  </a:stretch>
                </p:blipFill>
                <p:spPr>
                  <a:xfrm>
                    <a:off x="5755233" y="1529558"/>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6020610" y="1440638"/>
              <a:ext cx="463680" cy="184680"/>
              <a:chOff x="6020610" y="1440638"/>
              <a:chExt cx="463680" cy="184680"/>
            </a:xfrm>
          </p:grpSpPr>
          <mc:AlternateContent xmlns:mc="http://schemas.openxmlformats.org/markup-compatibility/2006">
            <mc:Choice xmlns:p14="http://schemas.microsoft.com/office/powerpoint/2010/main" Requires="p14">
              <p:contentPart p14:bwMode="auto" r:id="rId488">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6020610" y="1440638"/>
                  <a:ext cx="24120" cy="111600"/>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9"/>
                  <a:stretch>
                    <a:fillRect/>
                  </a:stretch>
                </p:blipFill>
                <p:spPr>
                  <a:xfrm>
                    <a:off x="6008550" y="1427840"/>
                    <a:ext cx="48743" cy="136684"/>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6090810" y="1445318"/>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91"/>
                  <a:stretch>
                    <a:fillRect/>
                  </a:stretch>
                </p:blipFill>
                <p:spPr>
                  <a:xfrm>
                    <a:off x="6078084" y="1432526"/>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6215370" y="1526318"/>
                  <a:ext cx="63720" cy="37080"/>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93"/>
                  <a:stretch>
                    <a:fillRect/>
                  </a:stretch>
                </p:blipFill>
                <p:spPr>
                  <a:xfrm>
                    <a:off x="6202626" y="1513619"/>
                    <a:ext cx="88698" cy="61969"/>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6300690" y="1445678"/>
                  <a:ext cx="82440" cy="122040"/>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5"/>
                  <a:stretch>
                    <a:fillRect/>
                  </a:stretch>
                </p:blipFill>
                <p:spPr>
                  <a:xfrm>
                    <a:off x="6287889" y="1432859"/>
                    <a:ext cx="107530" cy="147166"/>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6449730" y="1557638"/>
                  <a:ext cx="34560"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7"/>
                  <a:stretch>
                    <a:fillRect/>
                  </a:stretch>
                </p:blipFill>
                <p:spPr>
                  <a:xfrm>
                    <a:off x="6437024" y="1544820"/>
                    <a:ext cx="59464"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4947090" y="1704158"/>
              <a:ext cx="1035360" cy="205560"/>
              <a:chOff x="4947090" y="1704158"/>
              <a:chExt cx="1035360" cy="205560"/>
            </a:xfrm>
          </p:grpSpPr>
          <mc:AlternateContent xmlns:mc="http://schemas.openxmlformats.org/markup-compatibility/2006">
            <mc:Choice xmlns:p14="http://schemas.microsoft.com/office/powerpoint/2010/main" Requires="p14">
              <p:contentPart p14:bwMode="auto" r:id="rId498">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4947090" y="1704158"/>
                  <a:ext cx="15480" cy="120960"/>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9"/>
                  <a:stretch>
                    <a:fillRect/>
                  </a:stretch>
                </p:blipFill>
                <p:spPr>
                  <a:xfrm>
                    <a:off x="4934190" y="1691857"/>
                    <a:ext cx="40764" cy="146075"/>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5011170" y="1761038"/>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501"/>
                  <a:stretch>
                    <a:fillRect/>
                  </a:stretch>
                </p:blipFill>
                <p:spPr>
                  <a:xfrm>
                    <a:off x="4998884" y="1748265"/>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5119890" y="1797038"/>
                  <a:ext cx="7560" cy="45000"/>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503"/>
                  <a:stretch>
                    <a:fillRect/>
                  </a:stretch>
                </p:blipFill>
                <p:spPr>
                  <a:xfrm>
                    <a:off x="5107290" y="1784254"/>
                    <a:ext cx="32256" cy="70057"/>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5128170" y="1729718"/>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5"/>
                  <a:stretch>
                    <a:fillRect/>
                  </a:stretch>
                </p:blipFill>
                <p:spPr>
                  <a:xfrm>
                    <a:off x="5115386" y="1717400"/>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5255250" y="1827998"/>
                  <a:ext cx="28080"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7"/>
                  <a:stretch>
                    <a:fillRect/>
                  </a:stretch>
                </p:blipFill>
                <p:spPr>
                  <a:xfrm>
                    <a:off x="5242486" y="1815737"/>
                    <a:ext cx="53097"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5375850" y="1716038"/>
                  <a:ext cx="14400" cy="119160"/>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9"/>
                  <a:stretch>
                    <a:fillRect/>
                  </a:stretch>
                </p:blipFill>
                <p:spPr>
                  <a:xfrm>
                    <a:off x="5363436" y="1703253"/>
                    <a:ext cx="38731" cy="144219"/>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5451450" y="1762478"/>
                  <a:ext cx="61560" cy="125280"/>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11"/>
                  <a:stretch>
                    <a:fillRect/>
                  </a:stretch>
                </p:blipFill>
                <p:spPr>
                  <a:xfrm>
                    <a:off x="5438731" y="1749694"/>
                    <a:ext cx="86489" cy="150336"/>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5543610" y="1818638"/>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13"/>
                  <a:stretch>
                    <a:fillRect/>
                  </a:stretch>
                </p:blipFill>
                <p:spPr>
                  <a:xfrm>
                    <a:off x="5531408" y="1806403"/>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5605530" y="1706318"/>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5"/>
                  <a:stretch>
                    <a:fillRect/>
                  </a:stretch>
                </p:blipFill>
                <p:spPr>
                  <a:xfrm>
                    <a:off x="5593258" y="1693532"/>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5431650" y="1884518"/>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7"/>
                  <a:stretch>
                    <a:fillRect/>
                  </a:stretch>
                </p:blipFill>
                <p:spPr>
                  <a:xfrm>
                    <a:off x="5418857" y="1871918"/>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5761050" y="1839158"/>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9"/>
                  <a:stretch>
                    <a:fillRect/>
                  </a:stretch>
                </p:blipFill>
                <p:spPr>
                  <a:xfrm>
                    <a:off x="5748450" y="1826158"/>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5827650" y="1841318"/>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21"/>
                  <a:stretch>
                    <a:fillRect/>
                  </a:stretch>
                </p:blipFill>
                <p:spPr>
                  <a:xfrm>
                    <a:off x="5815389" y="1828975"/>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6140850" y="1660598"/>
              <a:ext cx="720720" cy="352800"/>
              <a:chOff x="6140850" y="1660598"/>
              <a:chExt cx="720720" cy="352800"/>
            </a:xfrm>
          </p:grpSpPr>
          <mc:AlternateContent xmlns:mc="http://schemas.openxmlformats.org/markup-compatibility/2006">
            <mc:Choice xmlns:p14="http://schemas.microsoft.com/office/powerpoint/2010/main" Requires="p14">
              <p:contentPart p14:bwMode="auto" r:id="rId522">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6140850" y="1706318"/>
                  <a:ext cx="29880" cy="118080"/>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23"/>
                  <a:stretch>
                    <a:fillRect/>
                  </a:stretch>
                </p:blipFill>
                <p:spPr>
                  <a:xfrm>
                    <a:off x="6128189" y="1693539"/>
                    <a:ext cx="54696" cy="143127"/>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6238770" y="1763558"/>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5"/>
                  <a:stretch>
                    <a:fillRect/>
                  </a:stretch>
                </p:blipFill>
                <p:spPr>
                  <a:xfrm>
                    <a:off x="6225996" y="1750769"/>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6364410" y="1826918"/>
                  <a:ext cx="68400" cy="45360"/>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7"/>
                  <a:stretch>
                    <a:fillRect/>
                  </a:stretch>
                </p:blipFill>
                <p:spPr>
                  <a:xfrm>
                    <a:off x="6351649" y="1814176"/>
                    <a:ext cx="93412" cy="70333"/>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6448650" y="1752038"/>
                  <a:ext cx="85320" cy="133920"/>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9"/>
                  <a:stretch>
                    <a:fillRect/>
                  </a:stretch>
                </p:blipFill>
                <p:spPr>
                  <a:xfrm>
                    <a:off x="6436388" y="1739259"/>
                    <a:ext cx="110354"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6568890" y="1690478"/>
                  <a:ext cx="110520" cy="284760"/>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31"/>
                  <a:stretch>
                    <a:fillRect/>
                  </a:stretch>
                </p:blipFill>
                <p:spPr>
                  <a:xfrm>
                    <a:off x="6556610" y="1677674"/>
                    <a:ext cx="135592" cy="309856"/>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6799290" y="1660598"/>
                  <a:ext cx="62280" cy="352800"/>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33"/>
                  <a:stretch>
                    <a:fillRect/>
                  </a:stretch>
                </p:blipFill>
                <p:spPr>
                  <a:xfrm>
                    <a:off x="6786528" y="1648309"/>
                    <a:ext cx="87294" cy="377890"/>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660675" cy="2169035"/>
            <a:chOff x="281130" y="3327270"/>
            <a:chExt cx="11584818" cy="2901376"/>
          </a:xfrm>
        </p:grpSpPr>
        <mc:AlternateContent xmlns:mc="http://schemas.openxmlformats.org/markup-compatibility/2006">
          <mc:Choice xmlns:p14="http://schemas.microsoft.com/office/powerpoint/2010/main" Requires="p14">
            <p:contentPart p14:bwMode="auto" r:id="rId534">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5"/>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6">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7"/>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9"/>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41"/>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43"/>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5"/>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7"/>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9"/>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51"/>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53"/>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5"/>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7"/>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9"/>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61"/>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63"/>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5"/>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7"/>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9"/>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71"/>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73"/>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5"/>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7"/>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9"/>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81"/>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83"/>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5"/>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7"/>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9"/>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91"/>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93"/>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5"/>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6">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7"/>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9"/>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601"/>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603"/>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5"/>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7"/>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9"/>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11"/>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13"/>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5"/>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7"/>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9"/>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21"/>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23"/>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5"/>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7"/>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9"/>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31"/>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33"/>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5"/>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7"/>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9"/>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41"/>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43"/>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5"/>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7"/>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8">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9"/>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51"/>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53"/>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5"/>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7"/>
                <a:stretch>
                  <a:fillRect/>
                </a:stretch>
              </p:blipFill>
              <p:spPr>
                <a:xfrm>
                  <a:off x="2760099" y="3627930"/>
                  <a:ext cx="49950" cy="30720"/>
                </a:xfrm>
                <a:prstGeom prst="rect">
                  <a:avLst/>
                </a:prstGeom>
              </p:spPr>
            </p:pic>
          </mc:Fallback>
        </mc:AlternateContent>
        <p:grpSp>
          <p:nvGrpSpPr>
            <p:cNvPr id="646" name="Group 645">
              <a:extLst>
                <a:ext uri="{FF2B5EF4-FFF2-40B4-BE49-F238E27FC236}">
                  <a16:creationId xmlns:a16="http://schemas.microsoft.com/office/drawing/2014/main" id="{5751107B-3296-4E6E-9D71-C3D9358843AF}"/>
                </a:ext>
              </a:extLst>
            </p:cNvPr>
            <p:cNvGrpSpPr/>
            <p:nvPr/>
          </p:nvGrpSpPr>
          <p:grpSpPr>
            <a:xfrm>
              <a:off x="5674196" y="3514650"/>
              <a:ext cx="592560" cy="214200"/>
              <a:chOff x="5674196" y="3514650"/>
              <a:chExt cx="592560" cy="214200"/>
            </a:xfrm>
          </p:grpSpPr>
          <mc:AlternateContent xmlns:mc="http://schemas.openxmlformats.org/markup-compatibility/2006">
            <mc:Choice xmlns:p14="http://schemas.microsoft.com/office/powerpoint/2010/main" Requires="p14">
              <p:contentPart p14:bwMode="auto" r:id="rId658">
                <p14:nvContentPartPr>
                  <p14:cNvPr id="635" name="Ink 634">
                    <a:extLst>
                      <a:ext uri="{FF2B5EF4-FFF2-40B4-BE49-F238E27FC236}">
                        <a16:creationId xmlns:a16="http://schemas.microsoft.com/office/drawing/2014/main" id="{A77554DA-C3B5-40D7-948C-C3E63064A520}"/>
                      </a:ext>
                    </a:extLst>
                  </p14:cNvPr>
                  <p14:cNvContentPartPr/>
                  <p14:nvPr/>
                </p14:nvContentPartPr>
                <p14:xfrm>
                  <a:off x="5674196" y="3559290"/>
                  <a:ext cx="12960" cy="161640"/>
                </p14:xfrm>
              </p:contentPart>
            </mc:Choice>
            <mc:Fallback>
              <p:pic>
                <p:nvPicPr>
                  <p:cNvPr id="635" name="Ink 634">
                    <a:extLst>
                      <a:ext uri="{FF2B5EF4-FFF2-40B4-BE49-F238E27FC236}">
                        <a16:creationId xmlns:a16="http://schemas.microsoft.com/office/drawing/2014/main" id="{A77554DA-C3B5-40D7-948C-C3E63064A520}"/>
                      </a:ext>
                    </a:extLst>
                  </p:cNvPr>
                  <p:cNvPicPr/>
                  <p:nvPr/>
                </p:nvPicPr>
                <p:blipFill>
                  <a:blip r:embed="rId659"/>
                  <a:stretch>
                    <a:fillRect/>
                  </a:stretch>
                </p:blipFill>
                <p:spPr>
                  <a:xfrm>
                    <a:off x="5662196" y="3547744"/>
                    <a:ext cx="36480" cy="185213"/>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36" name="Ink 635">
                    <a:extLst>
                      <a:ext uri="{FF2B5EF4-FFF2-40B4-BE49-F238E27FC236}">
                        <a16:creationId xmlns:a16="http://schemas.microsoft.com/office/drawing/2014/main" id="{ACF0283C-12BC-4FA8-BA3F-677B5B1DE5D9}"/>
                      </a:ext>
                    </a:extLst>
                  </p14:cNvPr>
                  <p14:cNvContentPartPr/>
                  <p14:nvPr/>
                </p14:nvContentPartPr>
                <p14:xfrm>
                  <a:off x="5758436" y="3598890"/>
                  <a:ext cx="92160" cy="73800"/>
                </p14:xfrm>
              </p:contentPart>
            </mc:Choice>
            <mc:Fallback>
              <p:pic>
                <p:nvPicPr>
                  <p:cNvPr id="636" name="Ink 635">
                    <a:extLst>
                      <a:ext uri="{FF2B5EF4-FFF2-40B4-BE49-F238E27FC236}">
                        <a16:creationId xmlns:a16="http://schemas.microsoft.com/office/drawing/2014/main" id="{ACF0283C-12BC-4FA8-BA3F-677B5B1DE5D9}"/>
                      </a:ext>
                    </a:extLst>
                  </p:cNvPr>
                  <p:cNvPicPr/>
                  <p:nvPr/>
                </p:nvPicPr>
                <p:blipFill>
                  <a:blip r:embed="rId661"/>
                  <a:stretch>
                    <a:fillRect/>
                  </a:stretch>
                </p:blipFill>
                <p:spPr>
                  <a:xfrm>
                    <a:off x="5746373" y="3587314"/>
                    <a:ext cx="115803" cy="97435"/>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37" name="Ink 636">
                    <a:extLst>
                      <a:ext uri="{FF2B5EF4-FFF2-40B4-BE49-F238E27FC236}">
                        <a16:creationId xmlns:a16="http://schemas.microsoft.com/office/drawing/2014/main" id="{FF037782-190F-438B-8537-6C2CACDD3BA1}"/>
                      </a:ext>
                    </a:extLst>
                  </p14:cNvPr>
                  <p14:cNvContentPartPr/>
                  <p14:nvPr/>
                </p14:nvContentPartPr>
                <p14:xfrm>
                  <a:off x="5896316" y="3514650"/>
                  <a:ext cx="7200" cy="48240"/>
                </p14:xfrm>
              </p:contentPart>
            </mc:Choice>
            <mc:Fallback>
              <p:pic>
                <p:nvPicPr>
                  <p:cNvPr id="637" name="Ink 636">
                    <a:extLst>
                      <a:ext uri="{FF2B5EF4-FFF2-40B4-BE49-F238E27FC236}">
                        <a16:creationId xmlns:a16="http://schemas.microsoft.com/office/drawing/2014/main" id="{FF037782-190F-438B-8537-6C2CACDD3BA1}"/>
                      </a:ext>
                    </a:extLst>
                  </p:cNvPr>
                  <p:cNvPicPr/>
                  <p:nvPr/>
                </p:nvPicPr>
                <p:blipFill>
                  <a:blip r:embed="rId663"/>
                  <a:stretch>
                    <a:fillRect/>
                  </a:stretch>
                </p:blipFill>
                <p:spPr>
                  <a:xfrm>
                    <a:off x="5884316" y="3502590"/>
                    <a:ext cx="307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38" name="Ink 637">
                    <a:extLst>
                      <a:ext uri="{FF2B5EF4-FFF2-40B4-BE49-F238E27FC236}">
                        <a16:creationId xmlns:a16="http://schemas.microsoft.com/office/drawing/2014/main" id="{2688B939-81C9-4DEE-A74C-E960ECC0290B}"/>
                      </a:ext>
                    </a:extLst>
                  </p14:cNvPr>
                  <p14:cNvContentPartPr/>
                  <p14:nvPr/>
                </p14:nvContentPartPr>
                <p14:xfrm>
                  <a:off x="5976596" y="3526890"/>
                  <a:ext cx="104400" cy="201960"/>
                </p14:xfrm>
              </p:contentPart>
            </mc:Choice>
            <mc:Fallback>
              <p:pic>
                <p:nvPicPr>
                  <p:cNvPr id="638" name="Ink 637">
                    <a:extLst>
                      <a:ext uri="{FF2B5EF4-FFF2-40B4-BE49-F238E27FC236}">
                        <a16:creationId xmlns:a16="http://schemas.microsoft.com/office/drawing/2014/main" id="{2688B939-81C9-4DEE-A74C-E960ECC0290B}"/>
                      </a:ext>
                    </a:extLst>
                  </p:cNvPr>
                  <p:cNvPicPr/>
                  <p:nvPr/>
                </p:nvPicPr>
                <p:blipFill>
                  <a:blip r:embed="rId665"/>
                  <a:stretch>
                    <a:fillRect/>
                  </a:stretch>
                </p:blipFill>
                <p:spPr>
                  <a:xfrm>
                    <a:off x="5964568" y="3515322"/>
                    <a:ext cx="127974" cy="225578"/>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39" name="Ink 638">
                    <a:extLst>
                      <a:ext uri="{FF2B5EF4-FFF2-40B4-BE49-F238E27FC236}">
                        <a16:creationId xmlns:a16="http://schemas.microsoft.com/office/drawing/2014/main" id="{5FDB9360-74C4-48E8-910B-1BE14B6BC573}"/>
                      </a:ext>
                    </a:extLst>
                  </p14:cNvPr>
                  <p14:cNvContentPartPr/>
                  <p14:nvPr/>
                </p14:nvContentPartPr>
                <p14:xfrm>
                  <a:off x="6190076" y="3615090"/>
                  <a:ext cx="72360" cy="12960"/>
                </p14:xfrm>
              </p:contentPart>
            </mc:Choice>
            <mc:Fallback>
              <p:pic>
                <p:nvPicPr>
                  <p:cNvPr id="639" name="Ink 638">
                    <a:extLst>
                      <a:ext uri="{FF2B5EF4-FFF2-40B4-BE49-F238E27FC236}">
                        <a16:creationId xmlns:a16="http://schemas.microsoft.com/office/drawing/2014/main" id="{5FDB9360-74C4-48E8-910B-1BE14B6BC573}"/>
                      </a:ext>
                    </a:extLst>
                  </p:cNvPr>
                  <p:cNvPicPr/>
                  <p:nvPr/>
                </p:nvPicPr>
                <p:blipFill>
                  <a:blip r:embed="rId667"/>
                  <a:stretch>
                    <a:fillRect/>
                  </a:stretch>
                </p:blipFill>
                <p:spPr>
                  <a:xfrm>
                    <a:off x="6178096" y="3603090"/>
                    <a:ext cx="95841"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40" name="Ink 639">
                    <a:extLst>
                      <a:ext uri="{FF2B5EF4-FFF2-40B4-BE49-F238E27FC236}">
                        <a16:creationId xmlns:a16="http://schemas.microsoft.com/office/drawing/2014/main" id="{9AFE4735-8516-4CA2-8F7C-9850C3B42D5D}"/>
                      </a:ext>
                    </a:extLst>
                  </p14:cNvPr>
                  <p14:cNvContentPartPr/>
                  <p14:nvPr/>
                </p14:nvContentPartPr>
                <p14:xfrm>
                  <a:off x="6204116" y="3654330"/>
                  <a:ext cx="62640" cy="3960"/>
                </p14:xfrm>
              </p:contentPart>
            </mc:Choice>
            <mc:Fallback>
              <p:pic>
                <p:nvPicPr>
                  <p:cNvPr id="640" name="Ink 639">
                    <a:extLst>
                      <a:ext uri="{FF2B5EF4-FFF2-40B4-BE49-F238E27FC236}">
                        <a16:creationId xmlns:a16="http://schemas.microsoft.com/office/drawing/2014/main" id="{9AFE4735-8516-4CA2-8F7C-9850C3B42D5D}"/>
                      </a:ext>
                    </a:extLst>
                  </p:cNvPr>
                  <p:cNvPicPr/>
                  <p:nvPr/>
                </p:nvPicPr>
                <p:blipFill>
                  <a:blip r:embed="rId669"/>
                  <a:stretch>
                    <a:fillRect/>
                  </a:stretch>
                </p:blipFill>
                <p:spPr>
                  <a:xfrm>
                    <a:off x="6192552" y="3642450"/>
                    <a:ext cx="86250" cy="28215"/>
                  </a:xfrm>
                  <a:prstGeom prst="rect">
                    <a:avLst/>
                  </a:prstGeom>
                </p:spPr>
              </p:pic>
            </mc:Fallback>
          </mc:AlternateContent>
        </p:grpSp>
        <p:grpSp>
          <p:nvGrpSpPr>
            <p:cNvPr id="645" name="Group 644">
              <a:extLst>
                <a:ext uri="{FF2B5EF4-FFF2-40B4-BE49-F238E27FC236}">
                  <a16:creationId xmlns:a16="http://schemas.microsoft.com/office/drawing/2014/main" id="{AAE65CDE-0A4E-4A3D-974D-E653D4E82F83}"/>
                </a:ext>
              </a:extLst>
            </p:cNvPr>
            <p:cNvGrpSpPr/>
            <p:nvPr/>
          </p:nvGrpSpPr>
          <p:grpSpPr>
            <a:xfrm>
              <a:off x="6491036" y="3356970"/>
              <a:ext cx="381960" cy="359280"/>
              <a:chOff x="6491036" y="3356970"/>
              <a:chExt cx="381960" cy="359280"/>
            </a:xfrm>
          </p:grpSpPr>
          <mc:AlternateContent xmlns:mc="http://schemas.openxmlformats.org/markup-compatibility/2006">
            <mc:Choice xmlns:p14="http://schemas.microsoft.com/office/powerpoint/2010/main" Requires="p14">
              <p:contentPart p14:bwMode="auto" r:id="rId670">
                <p14:nvContentPartPr>
                  <p14:cNvPr id="641" name="Ink 640">
                    <a:extLst>
                      <a:ext uri="{FF2B5EF4-FFF2-40B4-BE49-F238E27FC236}">
                        <a16:creationId xmlns:a16="http://schemas.microsoft.com/office/drawing/2014/main" id="{C762666D-4CD0-4197-9C2F-3ADC526DF1E3}"/>
                      </a:ext>
                    </a:extLst>
                  </p14:cNvPr>
                  <p14:cNvContentPartPr/>
                  <p14:nvPr/>
                </p14:nvContentPartPr>
                <p14:xfrm>
                  <a:off x="6491036" y="3556050"/>
                  <a:ext cx="155880" cy="97920"/>
                </p14:xfrm>
              </p:contentPart>
            </mc:Choice>
            <mc:Fallback>
              <p:pic>
                <p:nvPicPr>
                  <p:cNvPr id="641" name="Ink 640">
                    <a:extLst>
                      <a:ext uri="{FF2B5EF4-FFF2-40B4-BE49-F238E27FC236}">
                        <a16:creationId xmlns:a16="http://schemas.microsoft.com/office/drawing/2014/main" id="{C762666D-4CD0-4197-9C2F-3ADC526DF1E3}"/>
                      </a:ext>
                    </a:extLst>
                  </p:cNvPr>
                  <p:cNvPicPr/>
                  <p:nvPr/>
                </p:nvPicPr>
                <p:blipFill>
                  <a:blip r:embed="rId671"/>
                  <a:stretch>
                    <a:fillRect/>
                  </a:stretch>
                </p:blipFill>
                <p:spPr>
                  <a:xfrm>
                    <a:off x="6479008" y="3544473"/>
                    <a:ext cx="179454" cy="121556"/>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42" name="Ink 641">
                    <a:extLst>
                      <a:ext uri="{FF2B5EF4-FFF2-40B4-BE49-F238E27FC236}">
                        <a16:creationId xmlns:a16="http://schemas.microsoft.com/office/drawing/2014/main" id="{D8B4C4C0-AAB2-4516-93D1-0F2D37C814EF}"/>
                      </a:ext>
                    </a:extLst>
                  </p14:cNvPr>
                  <p14:cNvContentPartPr/>
                  <p14:nvPr/>
                </p14:nvContentPartPr>
                <p14:xfrm>
                  <a:off x="6559796" y="3510330"/>
                  <a:ext cx="64440" cy="167760"/>
                </p14:xfrm>
              </p:contentPart>
            </mc:Choice>
            <mc:Fallback>
              <p:pic>
                <p:nvPicPr>
                  <p:cNvPr id="642" name="Ink 641">
                    <a:extLst>
                      <a:ext uri="{FF2B5EF4-FFF2-40B4-BE49-F238E27FC236}">
                        <a16:creationId xmlns:a16="http://schemas.microsoft.com/office/drawing/2014/main" id="{D8B4C4C0-AAB2-4516-93D1-0F2D37C814EF}"/>
                      </a:ext>
                    </a:extLst>
                  </p:cNvPr>
                  <p:cNvPicPr/>
                  <p:nvPr/>
                </p:nvPicPr>
                <p:blipFill>
                  <a:blip r:embed="rId673"/>
                  <a:stretch>
                    <a:fillRect/>
                  </a:stretch>
                </p:blipFill>
                <p:spPr>
                  <a:xfrm>
                    <a:off x="6547774" y="3498793"/>
                    <a:ext cx="88004" cy="19131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43" name="Ink 642">
                    <a:extLst>
                      <a:ext uri="{FF2B5EF4-FFF2-40B4-BE49-F238E27FC236}">
                        <a16:creationId xmlns:a16="http://schemas.microsoft.com/office/drawing/2014/main" id="{8766735E-8E14-40D6-AFDC-7E859211B96A}"/>
                      </a:ext>
                    </a:extLst>
                  </p14:cNvPr>
                  <p14:cNvContentPartPr/>
                  <p14:nvPr/>
                </p14:nvContentPartPr>
                <p14:xfrm>
                  <a:off x="6707756" y="3571890"/>
                  <a:ext cx="101880" cy="144360"/>
                </p14:xfrm>
              </p:contentPart>
            </mc:Choice>
            <mc:Fallback>
              <p:pic>
                <p:nvPicPr>
                  <p:cNvPr id="643" name="Ink 642">
                    <a:extLst>
                      <a:ext uri="{FF2B5EF4-FFF2-40B4-BE49-F238E27FC236}">
                        <a16:creationId xmlns:a16="http://schemas.microsoft.com/office/drawing/2014/main" id="{8766735E-8E14-40D6-AFDC-7E859211B96A}"/>
                      </a:ext>
                    </a:extLst>
                  </p:cNvPr>
                  <p:cNvPicPr/>
                  <p:nvPr/>
                </p:nvPicPr>
                <p:blipFill>
                  <a:blip r:embed="rId675"/>
                  <a:stretch>
                    <a:fillRect/>
                  </a:stretch>
                </p:blipFill>
                <p:spPr>
                  <a:xfrm>
                    <a:off x="6696222" y="3559860"/>
                    <a:ext cx="125428"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44" name="Ink 643">
                    <a:extLst>
                      <a:ext uri="{FF2B5EF4-FFF2-40B4-BE49-F238E27FC236}">
                        <a16:creationId xmlns:a16="http://schemas.microsoft.com/office/drawing/2014/main" id="{5C35E8F4-2523-4816-8994-648DC4573751}"/>
                      </a:ext>
                    </a:extLst>
                  </p14:cNvPr>
                  <p14:cNvContentPartPr/>
                  <p14:nvPr/>
                </p14:nvContentPartPr>
                <p14:xfrm>
                  <a:off x="6765716" y="3356970"/>
                  <a:ext cx="107280" cy="115560"/>
                </p14:xfrm>
              </p:contentPart>
            </mc:Choice>
            <mc:Fallback>
              <p:pic>
                <p:nvPicPr>
                  <p:cNvPr id="644" name="Ink 643">
                    <a:extLst>
                      <a:ext uri="{FF2B5EF4-FFF2-40B4-BE49-F238E27FC236}">
                        <a16:creationId xmlns:a16="http://schemas.microsoft.com/office/drawing/2014/main" id="{5C35E8F4-2523-4816-8994-648DC4573751}"/>
                      </a:ext>
                    </a:extLst>
                  </p:cNvPr>
                  <p:cNvPicPr/>
                  <p:nvPr/>
                </p:nvPicPr>
                <p:blipFill>
                  <a:blip r:embed="rId677"/>
                  <a:stretch>
                    <a:fillRect/>
                  </a:stretch>
                </p:blipFill>
                <p:spPr>
                  <a:xfrm>
                    <a:off x="6754170" y="3344982"/>
                    <a:ext cx="130853" cy="139056"/>
                  </a:xfrm>
                  <a:prstGeom prst="rect">
                    <a:avLst/>
                  </a:prstGeom>
                </p:spPr>
              </p:pic>
            </mc:Fallback>
          </mc:AlternateContent>
        </p:grpSp>
        <p:grpSp>
          <p:nvGrpSpPr>
            <p:cNvPr id="651" name="Group 650">
              <a:extLst>
                <a:ext uri="{FF2B5EF4-FFF2-40B4-BE49-F238E27FC236}">
                  <a16:creationId xmlns:a16="http://schemas.microsoft.com/office/drawing/2014/main" id="{C30A2DCE-31F4-4589-8002-1280440BBBE7}"/>
                </a:ext>
              </a:extLst>
            </p:cNvPr>
            <p:cNvGrpSpPr/>
            <p:nvPr/>
          </p:nvGrpSpPr>
          <p:grpSpPr>
            <a:xfrm>
              <a:off x="7035356" y="3475050"/>
              <a:ext cx="386280" cy="181440"/>
              <a:chOff x="7035356" y="3475050"/>
              <a:chExt cx="386280" cy="181440"/>
            </a:xfrm>
          </p:grpSpPr>
          <mc:AlternateContent xmlns:mc="http://schemas.openxmlformats.org/markup-compatibility/2006">
            <mc:Choice xmlns:p14="http://schemas.microsoft.com/office/powerpoint/2010/main" Requires="p14">
              <p:contentPart p14:bwMode="auto" r:id="rId678">
                <p14:nvContentPartPr>
                  <p14:cNvPr id="647" name="Ink 646">
                    <a:extLst>
                      <a:ext uri="{FF2B5EF4-FFF2-40B4-BE49-F238E27FC236}">
                        <a16:creationId xmlns:a16="http://schemas.microsoft.com/office/drawing/2014/main" id="{E61ABE9D-B84E-4493-88D7-71DDBB3EC35A}"/>
                      </a:ext>
                    </a:extLst>
                  </p14:cNvPr>
                  <p14:cNvContentPartPr/>
                  <p14:nvPr/>
                </p14:nvContentPartPr>
                <p14:xfrm>
                  <a:off x="7035356" y="3505650"/>
                  <a:ext cx="23400" cy="150840"/>
                </p14:xfrm>
              </p:contentPart>
            </mc:Choice>
            <mc:Fallback>
              <p:pic>
                <p:nvPicPr>
                  <p:cNvPr id="647" name="Ink 646">
                    <a:extLst>
                      <a:ext uri="{FF2B5EF4-FFF2-40B4-BE49-F238E27FC236}">
                        <a16:creationId xmlns:a16="http://schemas.microsoft.com/office/drawing/2014/main" id="{E61ABE9D-B84E-4493-88D7-71DDBB3EC35A}"/>
                      </a:ext>
                    </a:extLst>
                  </p:cNvPr>
                  <p:cNvPicPr/>
                  <p:nvPr/>
                </p:nvPicPr>
                <p:blipFill>
                  <a:blip r:embed="rId679"/>
                  <a:stretch>
                    <a:fillRect/>
                  </a:stretch>
                </p:blipFill>
                <p:spPr>
                  <a:xfrm>
                    <a:off x="7023417" y="3493640"/>
                    <a:ext cx="46800" cy="174379"/>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48" name="Ink 647">
                    <a:extLst>
                      <a:ext uri="{FF2B5EF4-FFF2-40B4-BE49-F238E27FC236}">
                        <a16:creationId xmlns:a16="http://schemas.microsoft.com/office/drawing/2014/main" id="{C0688554-35A3-46AB-8F10-E5139D699163}"/>
                      </a:ext>
                    </a:extLst>
                  </p14:cNvPr>
                  <p14:cNvContentPartPr/>
                  <p14:nvPr/>
                </p14:nvContentPartPr>
                <p14:xfrm>
                  <a:off x="7098716" y="3517170"/>
                  <a:ext cx="122760" cy="106200"/>
                </p14:xfrm>
              </p:contentPart>
            </mc:Choice>
            <mc:Fallback>
              <p:pic>
                <p:nvPicPr>
                  <p:cNvPr id="648" name="Ink 647">
                    <a:extLst>
                      <a:ext uri="{FF2B5EF4-FFF2-40B4-BE49-F238E27FC236}">
                        <a16:creationId xmlns:a16="http://schemas.microsoft.com/office/drawing/2014/main" id="{C0688554-35A3-46AB-8F10-E5139D699163}"/>
                      </a:ext>
                    </a:extLst>
                  </p:cNvPr>
                  <p:cNvPicPr/>
                  <p:nvPr/>
                </p:nvPicPr>
                <p:blipFill>
                  <a:blip r:embed="rId681"/>
                  <a:stretch>
                    <a:fillRect/>
                  </a:stretch>
                </p:blipFill>
                <p:spPr>
                  <a:xfrm>
                    <a:off x="7086681" y="3505637"/>
                    <a:ext cx="146349" cy="129747"/>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50" name="Ink 649">
                    <a:extLst>
                      <a:ext uri="{FF2B5EF4-FFF2-40B4-BE49-F238E27FC236}">
                        <a16:creationId xmlns:a16="http://schemas.microsoft.com/office/drawing/2014/main" id="{9C65563F-3A7C-4511-9D5C-E4C6AAC65016}"/>
                      </a:ext>
                    </a:extLst>
                  </p14:cNvPr>
                  <p14:cNvContentPartPr/>
                  <p14:nvPr/>
                </p14:nvContentPartPr>
                <p14:xfrm>
                  <a:off x="7275836" y="3475050"/>
                  <a:ext cx="145800" cy="176400"/>
                </p14:xfrm>
              </p:contentPart>
            </mc:Choice>
            <mc:Fallback>
              <p:pic>
                <p:nvPicPr>
                  <p:cNvPr id="650" name="Ink 649">
                    <a:extLst>
                      <a:ext uri="{FF2B5EF4-FFF2-40B4-BE49-F238E27FC236}">
                        <a16:creationId xmlns:a16="http://schemas.microsoft.com/office/drawing/2014/main" id="{9C65563F-3A7C-4511-9D5C-E4C6AAC65016}"/>
                      </a:ext>
                    </a:extLst>
                  </p:cNvPr>
                  <p:cNvPicPr/>
                  <p:nvPr/>
                </p:nvPicPr>
                <p:blipFill>
                  <a:blip r:embed="rId683"/>
                  <a:stretch>
                    <a:fillRect/>
                  </a:stretch>
                </p:blipFill>
                <p:spPr>
                  <a:xfrm>
                    <a:off x="7264287" y="3463001"/>
                    <a:ext cx="169378" cy="2000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652" name="Ink 651">
                  <a:extLst>
                    <a:ext uri="{FF2B5EF4-FFF2-40B4-BE49-F238E27FC236}">
                      <a16:creationId xmlns:a16="http://schemas.microsoft.com/office/drawing/2014/main" id="{BE74AC07-E710-42B7-9012-A7E8596FBF9F}"/>
                    </a:ext>
                  </a:extLst>
                </p14:cNvPr>
                <p14:cNvContentPartPr/>
                <p14:nvPr/>
              </p14:nvContentPartPr>
              <p14:xfrm>
                <a:off x="7642788" y="3547770"/>
                <a:ext cx="10440" cy="8280"/>
              </p14:xfrm>
            </p:contentPart>
          </mc:Choice>
          <mc:Fallback>
            <p:pic>
              <p:nvPicPr>
                <p:cNvPr id="652" name="Ink 651">
                  <a:extLst>
                    <a:ext uri="{FF2B5EF4-FFF2-40B4-BE49-F238E27FC236}">
                      <a16:creationId xmlns:a16="http://schemas.microsoft.com/office/drawing/2014/main" id="{BE74AC07-E710-42B7-9012-A7E8596FBF9F}"/>
                    </a:ext>
                  </a:extLst>
                </p:cNvPr>
                <p:cNvPicPr/>
                <p:nvPr/>
              </p:nvPicPr>
              <p:blipFill>
                <a:blip r:embed="rId685"/>
                <a:stretch>
                  <a:fillRect/>
                </a:stretch>
              </p:blipFill>
              <p:spPr>
                <a:xfrm>
                  <a:off x="7630924" y="3535594"/>
                  <a:ext cx="33693" cy="32146"/>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653" name="Ink 652">
                  <a:extLst>
                    <a:ext uri="{FF2B5EF4-FFF2-40B4-BE49-F238E27FC236}">
                      <a16:creationId xmlns:a16="http://schemas.microsoft.com/office/drawing/2014/main" id="{9ED10879-8A41-45AE-94C2-FE1D158E3212}"/>
                    </a:ext>
                  </a:extLst>
                </p14:cNvPr>
                <p14:cNvContentPartPr/>
                <p14:nvPr/>
              </p14:nvContentPartPr>
              <p14:xfrm>
                <a:off x="7649268" y="3638130"/>
                <a:ext cx="19800" cy="65520"/>
              </p14:xfrm>
            </p:contentPart>
          </mc:Choice>
          <mc:Fallback>
            <p:pic>
              <p:nvPicPr>
                <p:cNvPr id="653" name="Ink 652">
                  <a:extLst>
                    <a:ext uri="{FF2B5EF4-FFF2-40B4-BE49-F238E27FC236}">
                      <a16:creationId xmlns:a16="http://schemas.microsoft.com/office/drawing/2014/main" id="{9ED10879-8A41-45AE-94C2-FE1D158E3212}"/>
                    </a:ext>
                  </a:extLst>
                </p:cNvPr>
                <p:cNvPicPr/>
                <p:nvPr/>
              </p:nvPicPr>
              <p:blipFill>
                <a:blip r:embed="rId687"/>
                <a:stretch>
                  <a:fillRect/>
                </a:stretch>
              </p:blipFill>
              <p:spPr>
                <a:xfrm>
                  <a:off x="7637195" y="3626568"/>
                  <a:ext cx="43463" cy="89126"/>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7988028" y="3521490"/>
              <a:ext cx="311400" cy="229680"/>
              <a:chOff x="7988028" y="3521490"/>
              <a:chExt cx="311400" cy="229680"/>
            </a:xfrm>
          </p:grpSpPr>
          <mc:AlternateContent xmlns:mc="http://schemas.openxmlformats.org/markup-compatibility/2006">
            <mc:Choice xmlns:p14="http://schemas.microsoft.com/office/powerpoint/2010/main" Requires="p14">
              <p:contentPart p14:bwMode="auto" r:id="rId688">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7988028" y="3521490"/>
                  <a:ext cx="99360"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89"/>
                  <a:stretch>
                    <a:fillRect/>
                  </a:stretch>
                </p:blipFill>
                <p:spPr>
                  <a:xfrm>
                    <a:off x="7975970" y="3509453"/>
                    <a:ext cx="122994"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8122308" y="3584490"/>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91"/>
                  <a:stretch>
                    <a:fillRect/>
                  </a:stretch>
                </p:blipFill>
                <p:spPr>
                  <a:xfrm>
                    <a:off x="8110751" y="3572441"/>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8249028" y="3643890"/>
                  <a:ext cx="50400"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93"/>
                  <a:stretch>
                    <a:fillRect/>
                  </a:stretch>
                </p:blipFill>
                <p:spPr>
                  <a:xfrm>
                    <a:off x="8237508" y="3632344"/>
                    <a:ext cx="73920"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8472588" y="3566130"/>
              <a:ext cx="197280" cy="73080"/>
              <a:chOff x="8472588" y="3566130"/>
              <a:chExt cx="197280" cy="73080"/>
            </a:xfrm>
          </p:grpSpPr>
          <mc:AlternateContent xmlns:mc="http://schemas.openxmlformats.org/markup-compatibility/2006">
            <mc:Choice xmlns:p14="http://schemas.microsoft.com/office/powerpoint/2010/main" Requires="p14">
              <p:contentPart p14:bwMode="auto" r:id="rId694">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8472588" y="3566130"/>
                  <a:ext cx="6840"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95"/>
                  <a:stretch>
                    <a:fillRect/>
                  </a:stretch>
                </p:blipFill>
                <p:spPr>
                  <a:xfrm>
                    <a:off x="8460374" y="3555134"/>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8484468" y="3634170"/>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97"/>
                  <a:stretch>
                    <a:fillRect/>
                  </a:stretch>
                </p:blipFill>
                <p:spPr>
                  <a:xfrm>
                    <a:off x="8473051" y="3623174"/>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8562948" y="3567570"/>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99"/>
                  <a:stretch>
                    <a:fillRect/>
                  </a:stretch>
                </p:blipFill>
                <p:spPr>
                  <a:xfrm>
                    <a:off x="8551389" y="3555548"/>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8905668" y="3359850"/>
              <a:ext cx="1095480" cy="344160"/>
              <a:chOff x="8905668" y="3359850"/>
              <a:chExt cx="1095480" cy="344160"/>
            </a:xfrm>
          </p:grpSpPr>
          <mc:AlternateContent xmlns:mc="http://schemas.openxmlformats.org/markup-compatibility/2006">
            <mc:Choice xmlns:p14="http://schemas.microsoft.com/office/powerpoint/2010/main" Requires="p14">
              <p:contentPart p14:bwMode="auto" r:id="rId700">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8905668" y="3507450"/>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701"/>
                  <a:stretch>
                    <a:fillRect/>
                  </a:stretch>
                </p:blipFill>
                <p:spPr>
                  <a:xfrm>
                    <a:off x="8893655" y="3495889"/>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9051468" y="3543450"/>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703"/>
                  <a:stretch>
                    <a:fillRect/>
                  </a:stretch>
                </p:blipFill>
                <p:spPr>
                  <a:xfrm>
                    <a:off x="9039434" y="3531899"/>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62" name="Ink 661">
                    <a:extLst>
                      <a:ext uri="{FF2B5EF4-FFF2-40B4-BE49-F238E27FC236}">
                        <a16:creationId xmlns:a16="http://schemas.microsoft.com/office/drawing/2014/main" id="{1DBB603B-F316-4FE5-8BB5-E87443A43493}"/>
                      </a:ext>
                    </a:extLst>
                  </p14:cNvPr>
                  <p14:cNvContentPartPr/>
                  <p14:nvPr/>
                </p14:nvContentPartPr>
                <p14:xfrm>
                  <a:off x="9218868" y="3495930"/>
                  <a:ext cx="16200" cy="72360"/>
                </p14:xfrm>
              </p:contentPart>
            </mc:Choice>
            <mc:Fallback>
              <p:pic>
                <p:nvPicPr>
                  <p:cNvPr id="662" name="Ink 661">
                    <a:extLst>
                      <a:ext uri="{FF2B5EF4-FFF2-40B4-BE49-F238E27FC236}">
                        <a16:creationId xmlns:a16="http://schemas.microsoft.com/office/drawing/2014/main" id="{1DBB603B-F316-4FE5-8BB5-E87443A43493}"/>
                      </a:ext>
                    </a:extLst>
                  </p:cNvPr>
                  <p:cNvPicPr/>
                  <p:nvPr/>
                </p:nvPicPr>
                <p:blipFill>
                  <a:blip r:embed="rId705"/>
                  <a:stretch>
                    <a:fillRect/>
                  </a:stretch>
                </p:blipFill>
                <p:spPr>
                  <a:xfrm>
                    <a:off x="9206956" y="3483950"/>
                    <a:ext cx="39547"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9354588" y="3495930"/>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707"/>
                  <a:stretch>
                    <a:fillRect/>
                  </a:stretch>
                </p:blipFill>
                <p:spPr>
                  <a:xfrm>
                    <a:off x="9342899" y="3483911"/>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9482028" y="3495930"/>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709"/>
                  <a:stretch>
                    <a:fillRect/>
                  </a:stretch>
                </p:blipFill>
                <p:spPr>
                  <a:xfrm>
                    <a:off x="9469998" y="3483886"/>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9519828" y="3478650"/>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711"/>
                  <a:stretch>
                    <a:fillRect/>
                  </a:stretch>
                </p:blipFill>
                <p:spPr>
                  <a:xfrm>
                    <a:off x="9508271" y="3466641"/>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9669948" y="3594210"/>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713"/>
                  <a:stretch>
                    <a:fillRect/>
                  </a:stretch>
                </p:blipFill>
                <p:spPr>
                  <a:xfrm>
                    <a:off x="9658428" y="3582177"/>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9802788" y="3452010"/>
                  <a:ext cx="80640" cy="252000"/>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715"/>
                  <a:stretch>
                    <a:fillRect/>
                  </a:stretch>
                </p:blipFill>
                <p:spPr>
                  <a:xfrm>
                    <a:off x="9790716" y="3439964"/>
                    <a:ext cx="104301" cy="27561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9411108" y="3418890"/>
                  <a:ext cx="115920"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717"/>
                  <a:stretch>
                    <a:fillRect/>
                  </a:stretch>
                </p:blipFill>
                <p:spPr>
                  <a:xfrm>
                    <a:off x="9399564" y="3407335"/>
                    <a:ext cx="139489"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9949308" y="3418890"/>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719"/>
                  <a:stretch>
                    <a:fillRect/>
                  </a:stretch>
                </p:blipFill>
                <p:spPr>
                  <a:xfrm>
                    <a:off x="9937308" y="3407370"/>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9929868" y="3359850"/>
                  <a:ext cx="22320" cy="3960"/>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721"/>
                  <a:stretch>
                    <a:fillRect/>
                  </a:stretch>
                </p:blipFill>
                <p:spPr>
                  <a:xfrm>
                    <a:off x="9917996" y="3347970"/>
                    <a:ext cx="45590" cy="28215"/>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10173228" y="3397650"/>
              <a:ext cx="403920" cy="379440"/>
              <a:chOff x="10173228" y="3397650"/>
              <a:chExt cx="403920" cy="379440"/>
            </a:xfrm>
          </p:grpSpPr>
          <mc:AlternateContent xmlns:mc="http://schemas.openxmlformats.org/markup-compatibility/2006">
            <mc:Choice xmlns:p14="http://schemas.microsoft.com/office/powerpoint/2010/main" Requires="p14">
              <p:contentPart p14:bwMode="auto" r:id="rId722">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10175748" y="3500250"/>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723"/>
                  <a:stretch>
                    <a:fillRect/>
                  </a:stretch>
                </p:blipFill>
                <p:spPr>
                  <a:xfrm>
                    <a:off x="10163658" y="3488700"/>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10173228" y="3494850"/>
                  <a:ext cx="148680"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725"/>
                  <a:stretch>
                    <a:fillRect/>
                  </a:stretch>
                </p:blipFill>
                <p:spPr>
                  <a:xfrm>
                    <a:off x="10161199" y="3482841"/>
                    <a:ext cx="172257"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10377348" y="3620490"/>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727"/>
                  <a:stretch>
                    <a:fillRect/>
                  </a:stretch>
                </p:blipFill>
                <p:spPr>
                  <a:xfrm>
                    <a:off x="10365332" y="3608490"/>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10539708" y="3725610"/>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729"/>
                  <a:stretch>
                    <a:fillRect/>
                  </a:stretch>
                </p:blipFill>
                <p:spPr>
                  <a:xfrm>
                    <a:off x="10527708" y="3714170"/>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10553748" y="3675930"/>
                  <a:ext cx="360" cy="1440"/>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731"/>
                  <a:stretch>
                    <a:fillRect/>
                  </a:stretch>
                </p:blipFill>
                <p:spPr>
                  <a:xfrm>
                    <a:off x="10544748" y="366693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10424508" y="3397650"/>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733"/>
                  <a:stretch>
                    <a:fillRect/>
                  </a:stretch>
                </p:blipFill>
                <p:spPr>
                  <a:xfrm>
                    <a:off x="10412933" y="3385666"/>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10789188" y="3385050"/>
              <a:ext cx="509400" cy="345240"/>
              <a:chOff x="10789188" y="3385050"/>
              <a:chExt cx="509400" cy="345240"/>
            </a:xfrm>
          </p:grpSpPr>
          <mc:AlternateContent xmlns:mc="http://schemas.openxmlformats.org/markup-compatibility/2006">
            <mc:Choice xmlns:p14="http://schemas.microsoft.com/office/powerpoint/2010/main" Requires="p14">
              <p:contentPart p14:bwMode="auto" r:id="rId734">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10789188" y="3451650"/>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735"/>
                  <a:stretch>
                    <a:fillRect/>
                  </a:stretch>
                </p:blipFill>
                <p:spPr>
                  <a:xfrm>
                    <a:off x="10777649" y="3439611"/>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10868748" y="3545610"/>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37"/>
                  <a:stretch>
                    <a:fillRect/>
                  </a:stretch>
                </p:blipFill>
                <p:spPr>
                  <a:xfrm>
                    <a:off x="10857171" y="3533553"/>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10913028" y="3493050"/>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39"/>
                  <a:stretch>
                    <a:fillRect/>
                  </a:stretch>
                </p:blipFill>
                <p:spPr>
                  <a:xfrm>
                    <a:off x="10900978" y="3481016"/>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11026788" y="3621570"/>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41"/>
                  <a:stretch>
                    <a:fillRect/>
                  </a:stretch>
                </p:blipFill>
                <p:spPr>
                  <a:xfrm>
                    <a:off x="11014767" y="3609987"/>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11126148" y="3486210"/>
                  <a:ext cx="77040" cy="244080"/>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43"/>
                  <a:stretch>
                    <a:fillRect/>
                  </a:stretch>
                </p:blipFill>
                <p:spPr>
                  <a:xfrm>
                    <a:off x="11114110" y="3474174"/>
                    <a:ext cx="100634" cy="26767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11240268" y="3385050"/>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45"/>
                  <a:stretch>
                    <a:fillRect/>
                  </a:stretch>
                </p:blipFill>
                <p:spPr>
                  <a:xfrm>
                    <a:off x="11228218" y="3373001"/>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11458068" y="3488010"/>
              <a:ext cx="407880" cy="206280"/>
              <a:chOff x="11458068" y="3488010"/>
              <a:chExt cx="407880" cy="206280"/>
            </a:xfrm>
          </p:grpSpPr>
          <mc:AlternateContent xmlns:mc="http://schemas.openxmlformats.org/markup-compatibility/2006">
            <mc:Choice xmlns:p14="http://schemas.microsoft.com/office/powerpoint/2010/main" Requires="p14">
              <p:contentPart p14:bwMode="auto" r:id="rId746">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11458068" y="3528330"/>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47"/>
                  <a:stretch>
                    <a:fillRect/>
                  </a:stretch>
                </p:blipFill>
                <p:spPr>
                  <a:xfrm>
                    <a:off x="11446120" y="3516300"/>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11527908" y="3568290"/>
                  <a:ext cx="108720" cy="86760"/>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49"/>
                  <a:stretch>
                    <a:fillRect/>
                  </a:stretch>
                </p:blipFill>
                <p:spPr>
                  <a:xfrm>
                    <a:off x="11515881" y="3556240"/>
                    <a:ext cx="132292"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689" name="Ink 688">
                    <a:extLst>
                      <a:ext uri="{FF2B5EF4-FFF2-40B4-BE49-F238E27FC236}">
                        <a16:creationId xmlns:a16="http://schemas.microsoft.com/office/drawing/2014/main" id="{608D1158-2449-4E92-8FE6-521181972B0D}"/>
                      </a:ext>
                    </a:extLst>
                  </p14:cNvPr>
                  <p14:cNvContentPartPr/>
                  <p14:nvPr/>
                </p14:nvContentPartPr>
                <p14:xfrm>
                  <a:off x="11687748" y="3488010"/>
                  <a:ext cx="6120" cy="50040"/>
                </p14:xfrm>
              </p:contentPart>
            </mc:Choice>
            <mc:Fallback>
              <p:pic>
                <p:nvPicPr>
                  <p:cNvPr id="689" name="Ink 688">
                    <a:extLst>
                      <a:ext uri="{FF2B5EF4-FFF2-40B4-BE49-F238E27FC236}">
                        <a16:creationId xmlns:a16="http://schemas.microsoft.com/office/drawing/2014/main" id="{608D1158-2449-4E92-8FE6-521181972B0D}"/>
                      </a:ext>
                    </a:extLst>
                  </p:cNvPr>
                  <p:cNvPicPr/>
                  <p:nvPr/>
                </p:nvPicPr>
                <p:blipFill>
                  <a:blip r:embed="rId751"/>
                  <a:stretch>
                    <a:fillRect/>
                  </a:stretch>
                </p:blipFill>
                <p:spPr>
                  <a:xfrm>
                    <a:off x="11675979" y="3476462"/>
                    <a:ext cx="29188" cy="73617"/>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11755068" y="3515370"/>
                  <a:ext cx="110880"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53"/>
                  <a:stretch>
                    <a:fillRect/>
                  </a:stretch>
                </p:blipFill>
                <p:spPr>
                  <a:xfrm>
                    <a:off x="11743016" y="3503346"/>
                    <a:ext cx="134502"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54">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55"/>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57"/>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59"/>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61"/>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63"/>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65"/>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67"/>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69"/>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70">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71"/>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73"/>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75"/>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77"/>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79"/>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81"/>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83"/>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85"/>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87"/>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89"/>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91"/>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93"/>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95"/>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96">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97"/>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99"/>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801"/>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803"/>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805"/>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807"/>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809"/>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811"/>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813"/>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815"/>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817"/>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818">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819"/>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821"/>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823"/>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824">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825"/>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827"/>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829"/>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831"/>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833"/>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835"/>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837"/>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39"/>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41"/>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43"/>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45"/>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47"/>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49"/>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51"/>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53"/>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55"/>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57"/>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59"/>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61"/>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17" name="Ink 816">
                    <a:extLst>
                      <a:ext uri="{FF2B5EF4-FFF2-40B4-BE49-F238E27FC236}">
                        <a16:creationId xmlns:a16="http://schemas.microsoft.com/office/drawing/2014/main" id="{BA12551B-B541-4DD5-B95C-55D3AFF3D334}"/>
                      </a:ext>
                    </a:extLst>
                  </p14:cNvPr>
                  <p14:cNvContentPartPr/>
                  <p14:nvPr/>
                </p14:nvContentPartPr>
                <p14:xfrm>
                  <a:off x="6376290" y="4282478"/>
                  <a:ext cx="1800" cy="42120"/>
                </p14:xfrm>
              </p:contentPart>
            </mc:Choice>
            <mc:Fallback>
              <p:pic>
                <p:nvPicPr>
                  <p:cNvPr id="817" name="Ink 816">
                    <a:extLst>
                      <a:ext uri="{FF2B5EF4-FFF2-40B4-BE49-F238E27FC236}">
                        <a16:creationId xmlns:a16="http://schemas.microsoft.com/office/drawing/2014/main" id="{BA12551B-B541-4DD5-B95C-55D3AFF3D334}"/>
                      </a:ext>
                    </a:extLst>
                  </p:cNvPr>
                  <p:cNvPicPr/>
                  <p:nvPr/>
                </p:nvPicPr>
                <p:blipFill>
                  <a:blip r:embed="rId863"/>
                  <a:stretch>
                    <a:fillRect/>
                  </a:stretch>
                </p:blipFill>
                <p:spPr>
                  <a:xfrm>
                    <a:off x="6365490" y="4270512"/>
                    <a:ext cx="23850" cy="65573"/>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6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6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6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6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7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7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7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7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7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7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8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8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8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8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8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9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9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9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37" name="Ink 836">
                    <a:extLst>
                      <a:ext uri="{FF2B5EF4-FFF2-40B4-BE49-F238E27FC236}">
                        <a16:creationId xmlns:a16="http://schemas.microsoft.com/office/drawing/2014/main" id="{D3912D87-5756-4B0F-B109-269E4073507A}"/>
                      </a:ext>
                    </a:extLst>
                  </p14:cNvPr>
                  <p14:cNvContentPartPr/>
                  <p14:nvPr/>
                </p14:nvContentPartPr>
                <p14:xfrm>
                  <a:off x="8697948" y="4319359"/>
                  <a:ext cx="13320" cy="40320"/>
                </p14:xfrm>
              </p:contentPart>
            </mc:Choice>
            <mc:Fallback>
              <p:pic>
                <p:nvPicPr>
                  <p:cNvPr id="837" name="Ink 836">
                    <a:extLst>
                      <a:ext uri="{FF2B5EF4-FFF2-40B4-BE49-F238E27FC236}">
                        <a16:creationId xmlns:a16="http://schemas.microsoft.com/office/drawing/2014/main" id="{D3912D87-5756-4B0F-B109-269E4073507A}"/>
                      </a:ext>
                    </a:extLst>
                  </p:cNvPr>
                  <p:cNvPicPr/>
                  <p:nvPr/>
                </p:nvPicPr>
                <p:blipFill>
                  <a:blip r:embed="rId897"/>
                  <a:stretch>
                    <a:fillRect/>
                  </a:stretch>
                </p:blipFill>
                <p:spPr>
                  <a:xfrm>
                    <a:off x="8686055" y="4307359"/>
                    <a:ext cx="36630" cy="6384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99"/>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901"/>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902">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903"/>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905"/>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6">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907"/>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908">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909"/>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911"/>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45" name="Ink 844">
                    <a:extLst>
                      <a:ext uri="{FF2B5EF4-FFF2-40B4-BE49-F238E27FC236}">
                        <a16:creationId xmlns:a16="http://schemas.microsoft.com/office/drawing/2014/main" id="{8E4A46D6-77D4-4F6F-9C5E-16760C20E22E}"/>
                      </a:ext>
                    </a:extLst>
                  </p14:cNvPr>
                  <p14:cNvContentPartPr/>
                  <p14:nvPr/>
                </p14:nvContentPartPr>
                <p14:xfrm>
                  <a:off x="9823425" y="4342204"/>
                  <a:ext cx="10080" cy="37876"/>
                </p14:xfrm>
              </p:contentPart>
            </mc:Choice>
            <mc:Fallback>
              <p:pic>
                <p:nvPicPr>
                  <p:cNvPr id="845" name="Ink 844">
                    <a:extLst>
                      <a:ext uri="{FF2B5EF4-FFF2-40B4-BE49-F238E27FC236}">
                        <a16:creationId xmlns:a16="http://schemas.microsoft.com/office/drawing/2014/main" id="{8E4A46D6-77D4-4F6F-9C5E-16760C20E22E}"/>
                      </a:ext>
                    </a:extLst>
                  </p:cNvPr>
                  <p:cNvPicPr/>
                  <p:nvPr/>
                </p:nvPicPr>
                <p:blipFill>
                  <a:blip r:embed="rId913"/>
                  <a:stretch>
                    <a:fillRect/>
                  </a:stretch>
                </p:blipFill>
                <p:spPr>
                  <a:xfrm>
                    <a:off x="9811425" y="4330218"/>
                    <a:ext cx="33600" cy="61369"/>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915"/>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6">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917"/>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918">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919"/>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921"/>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2">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923"/>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925"/>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926">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927"/>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929"/>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931"/>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933"/>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935"/>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937"/>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939"/>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941"/>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943"/>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44">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45"/>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47"/>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49"/>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51"/>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53"/>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55"/>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57"/>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59"/>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61"/>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63"/>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64">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65"/>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67"/>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69"/>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70">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71"/>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73"/>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75"/>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77"/>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8">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79"/>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80">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81"/>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83"/>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85"/>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87"/>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89"/>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91"/>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93"/>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94">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95"/>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97"/>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897" name="Ink 896">
                    <a:extLst>
                      <a:ext uri="{FF2B5EF4-FFF2-40B4-BE49-F238E27FC236}">
                        <a16:creationId xmlns:a16="http://schemas.microsoft.com/office/drawing/2014/main" id="{032280F1-5649-4B9A-A208-1431C8F4B887}"/>
                      </a:ext>
                    </a:extLst>
                  </p14:cNvPr>
                  <p14:cNvContentPartPr/>
                  <p14:nvPr/>
                </p14:nvContentPartPr>
                <p14:xfrm>
                  <a:off x="6351468" y="4853453"/>
                  <a:ext cx="10080" cy="61560"/>
                </p14:xfrm>
              </p:contentPart>
            </mc:Choice>
            <mc:Fallback>
              <p:pic>
                <p:nvPicPr>
                  <p:cNvPr id="897" name="Ink 896">
                    <a:extLst>
                      <a:ext uri="{FF2B5EF4-FFF2-40B4-BE49-F238E27FC236}">
                        <a16:creationId xmlns:a16="http://schemas.microsoft.com/office/drawing/2014/main" id="{032280F1-5649-4B9A-A208-1431C8F4B887}"/>
                      </a:ext>
                    </a:extLst>
                  </p:cNvPr>
                  <p:cNvPicPr/>
                  <p:nvPr/>
                </p:nvPicPr>
                <p:blipFill>
                  <a:blip r:embed="rId999"/>
                  <a:stretch>
                    <a:fillRect/>
                  </a:stretch>
                </p:blipFill>
                <p:spPr>
                  <a:xfrm>
                    <a:off x="6339948" y="4841430"/>
                    <a:ext cx="33600" cy="85126"/>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1001"/>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1003"/>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1004">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1005"/>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1007"/>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1009"/>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1011"/>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1013"/>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1015"/>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1017"/>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1019"/>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1021"/>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2">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1023"/>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1024">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1025"/>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1027"/>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20" name="Ink 919">
                    <a:extLst>
                      <a:ext uri="{FF2B5EF4-FFF2-40B4-BE49-F238E27FC236}">
                        <a16:creationId xmlns:a16="http://schemas.microsoft.com/office/drawing/2014/main" id="{AA7A4932-9367-44E0-9844-C649467AF74C}"/>
                      </a:ext>
                    </a:extLst>
                  </p14:cNvPr>
                  <p14:cNvContentPartPr/>
                  <p14:nvPr/>
                </p14:nvContentPartPr>
                <p14:xfrm>
                  <a:off x="8323548" y="4850213"/>
                  <a:ext cx="11160" cy="72360"/>
                </p14:xfrm>
              </p:contentPart>
            </mc:Choice>
            <mc:Fallback>
              <p:pic>
                <p:nvPicPr>
                  <p:cNvPr id="920" name="Ink 919">
                    <a:extLst>
                      <a:ext uri="{FF2B5EF4-FFF2-40B4-BE49-F238E27FC236}">
                        <a16:creationId xmlns:a16="http://schemas.microsoft.com/office/drawing/2014/main" id="{AA7A4932-9367-44E0-9844-C649467AF74C}"/>
                      </a:ext>
                    </a:extLst>
                  </p:cNvPr>
                  <p:cNvPicPr/>
                  <p:nvPr/>
                </p:nvPicPr>
                <p:blipFill>
                  <a:blip r:embed="rId1029"/>
                  <a:stretch>
                    <a:fillRect/>
                  </a:stretch>
                </p:blipFill>
                <p:spPr>
                  <a:xfrm>
                    <a:off x="8311923" y="4838233"/>
                    <a:ext cx="33945"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1031"/>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1033"/>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1034">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1035"/>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1037"/>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1038">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1039"/>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1041"/>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1043"/>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1045"/>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1047"/>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49"/>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51"/>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53"/>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54">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55"/>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57"/>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35" name="Ink 934">
                    <a:extLst>
                      <a:ext uri="{FF2B5EF4-FFF2-40B4-BE49-F238E27FC236}">
                        <a16:creationId xmlns:a16="http://schemas.microsoft.com/office/drawing/2014/main" id="{00AB9F2B-12E0-4CDE-97AE-D090E57067BD}"/>
                      </a:ext>
                    </a:extLst>
                  </p14:cNvPr>
                  <p14:cNvContentPartPr/>
                  <p14:nvPr/>
                </p14:nvContentPartPr>
                <p14:xfrm>
                  <a:off x="10256028" y="4878293"/>
                  <a:ext cx="12600" cy="62640"/>
                </p14:xfrm>
              </p:contentPart>
            </mc:Choice>
            <mc:Fallback>
              <p:pic>
                <p:nvPicPr>
                  <p:cNvPr id="935" name="Ink 934">
                    <a:extLst>
                      <a:ext uri="{FF2B5EF4-FFF2-40B4-BE49-F238E27FC236}">
                        <a16:creationId xmlns:a16="http://schemas.microsoft.com/office/drawing/2014/main" id="{00AB9F2B-12E0-4CDE-97AE-D090E57067BD}"/>
                      </a:ext>
                    </a:extLst>
                  </p:cNvPr>
                  <p:cNvPicPr/>
                  <p:nvPr/>
                </p:nvPicPr>
                <p:blipFill>
                  <a:blip r:embed="rId1059"/>
                  <a:stretch>
                    <a:fillRect/>
                  </a:stretch>
                </p:blipFill>
                <p:spPr>
                  <a:xfrm>
                    <a:off x="10243913" y="4866729"/>
                    <a:ext cx="36346" cy="8625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6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6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6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6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6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6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7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7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7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7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7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7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7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8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8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8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8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8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8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9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9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9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9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9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9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527291" y="5893486"/>
              <a:ext cx="828000" cy="315720"/>
              <a:chOff x="1527291" y="5893486"/>
              <a:chExt cx="828000" cy="315720"/>
            </a:xfrm>
          </p:grpSpPr>
          <mc:AlternateContent xmlns:mc="http://schemas.openxmlformats.org/markup-compatibility/2006">
            <mc:Choice xmlns:p14="http://schemas.microsoft.com/office/powerpoint/2010/main" Requires="p14">
              <p:contentPart p14:bwMode="auto" r:id="rId1100">
                <p14:nvContentPartPr>
                  <p14:cNvPr id="965" name="Ink 964">
                    <a:extLst>
                      <a:ext uri="{FF2B5EF4-FFF2-40B4-BE49-F238E27FC236}">
                        <a16:creationId xmlns:a16="http://schemas.microsoft.com/office/drawing/2014/main" id="{9CC4C7D3-EAFD-41F7-81BD-D70C506E3B55}"/>
                      </a:ext>
                    </a:extLst>
                  </p14:cNvPr>
                  <p14:cNvContentPartPr/>
                  <p14:nvPr/>
                </p14:nvContentPartPr>
                <p14:xfrm>
                  <a:off x="1527291" y="5919046"/>
                  <a:ext cx="37080" cy="147240"/>
                </p14:xfrm>
              </p:contentPart>
            </mc:Choice>
            <mc:Fallback>
              <p:pic>
                <p:nvPicPr>
                  <p:cNvPr id="965" name="Ink 964">
                    <a:extLst>
                      <a:ext uri="{FF2B5EF4-FFF2-40B4-BE49-F238E27FC236}">
                        <a16:creationId xmlns:a16="http://schemas.microsoft.com/office/drawing/2014/main" id="{9CC4C7D3-EAFD-41F7-81BD-D70C506E3B55}"/>
                      </a:ext>
                    </a:extLst>
                  </p:cNvPr>
                  <p:cNvPicPr/>
                  <p:nvPr/>
                </p:nvPicPr>
                <p:blipFill>
                  <a:blip r:embed="rId1101"/>
                  <a:stretch>
                    <a:fillRect/>
                  </a:stretch>
                </p:blipFill>
                <p:spPr>
                  <a:xfrm>
                    <a:off x="1515252" y="5907498"/>
                    <a:ext cx="60676" cy="170818"/>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966" name="Ink 965">
                    <a:extLst>
                      <a:ext uri="{FF2B5EF4-FFF2-40B4-BE49-F238E27FC236}">
                        <a16:creationId xmlns:a16="http://schemas.microsoft.com/office/drawing/2014/main" id="{1AB09B03-71F3-4AB5-882A-13D666AE26FC}"/>
                      </a:ext>
                    </a:extLst>
                  </p14:cNvPr>
                  <p14:cNvContentPartPr/>
                  <p14:nvPr/>
                </p14:nvContentPartPr>
                <p14:xfrm>
                  <a:off x="1587051" y="5961166"/>
                  <a:ext cx="58680" cy="103680"/>
                </p14:xfrm>
              </p:contentPart>
            </mc:Choice>
            <mc:Fallback>
              <p:pic>
                <p:nvPicPr>
                  <p:cNvPr id="966" name="Ink 965">
                    <a:extLst>
                      <a:ext uri="{FF2B5EF4-FFF2-40B4-BE49-F238E27FC236}">
                        <a16:creationId xmlns:a16="http://schemas.microsoft.com/office/drawing/2014/main" id="{1AB09B03-71F3-4AB5-882A-13D666AE26FC}"/>
                      </a:ext>
                    </a:extLst>
                  </p:cNvPr>
                  <p:cNvPicPr/>
                  <p:nvPr/>
                </p:nvPicPr>
                <p:blipFill>
                  <a:blip r:embed="rId1103"/>
                  <a:stretch>
                    <a:fillRect/>
                  </a:stretch>
                </p:blipFill>
                <p:spPr>
                  <a:xfrm>
                    <a:off x="1575026" y="5949166"/>
                    <a:ext cx="82248" cy="12720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967" name="Ink 966">
                    <a:extLst>
                      <a:ext uri="{FF2B5EF4-FFF2-40B4-BE49-F238E27FC236}">
                        <a16:creationId xmlns:a16="http://schemas.microsoft.com/office/drawing/2014/main" id="{7A85A89B-425C-4C52-9284-91F75326B7F2}"/>
                      </a:ext>
                    </a:extLst>
                  </p14:cNvPr>
                  <p14:cNvContentPartPr/>
                  <p14:nvPr/>
                </p14:nvContentPartPr>
                <p14:xfrm>
                  <a:off x="1693611" y="5893486"/>
                  <a:ext cx="172080" cy="171000"/>
                </p14:xfrm>
              </p:contentPart>
            </mc:Choice>
            <mc:Fallback>
              <p:pic>
                <p:nvPicPr>
                  <p:cNvPr id="967" name="Ink 966">
                    <a:extLst>
                      <a:ext uri="{FF2B5EF4-FFF2-40B4-BE49-F238E27FC236}">
                        <a16:creationId xmlns:a16="http://schemas.microsoft.com/office/drawing/2014/main" id="{7A85A89B-425C-4C52-9284-91F75326B7F2}"/>
                      </a:ext>
                    </a:extLst>
                  </p:cNvPr>
                  <p:cNvPicPr/>
                  <p:nvPr/>
                </p:nvPicPr>
                <p:blipFill>
                  <a:blip r:embed="rId1105"/>
                  <a:stretch>
                    <a:fillRect/>
                  </a:stretch>
                </p:blipFill>
                <p:spPr>
                  <a:xfrm>
                    <a:off x="1681561" y="5881478"/>
                    <a:ext cx="195699" cy="194537"/>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968" name="Ink 967">
                    <a:extLst>
                      <a:ext uri="{FF2B5EF4-FFF2-40B4-BE49-F238E27FC236}">
                        <a16:creationId xmlns:a16="http://schemas.microsoft.com/office/drawing/2014/main" id="{E74EA19C-6FA2-4A0A-82F1-A6ECEB1B5DE3}"/>
                      </a:ext>
                    </a:extLst>
                  </p14:cNvPr>
                  <p14:cNvContentPartPr/>
                  <p14:nvPr/>
                </p14:nvContentPartPr>
                <p14:xfrm>
                  <a:off x="1961091" y="6096886"/>
                  <a:ext cx="21240" cy="55800"/>
                </p14:xfrm>
              </p:contentPart>
            </mc:Choice>
            <mc:Fallback>
              <p:pic>
                <p:nvPicPr>
                  <p:cNvPr id="968" name="Ink 967">
                    <a:extLst>
                      <a:ext uri="{FF2B5EF4-FFF2-40B4-BE49-F238E27FC236}">
                        <a16:creationId xmlns:a16="http://schemas.microsoft.com/office/drawing/2014/main" id="{E74EA19C-6FA2-4A0A-82F1-A6ECEB1B5DE3}"/>
                      </a:ext>
                    </a:extLst>
                  </p:cNvPr>
                  <p:cNvPicPr/>
                  <p:nvPr/>
                </p:nvPicPr>
                <p:blipFill>
                  <a:blip r:embed="rId1107"/>
                  <a:stretch>
                    <a:fillRect/>
                  </a:stretch>
                </p:blipFill>
                <p:spPr>
                  <a:xfrm>
                    <a:off x="1949506" y="6084860"/>
                    <a:ext cx="44894" cy="79371"/>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2124891" y="5959366"/>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109"/>
                  <a:stretch>
                    <a:fillRect/>
                  </a:stretch>
                </p:blipFill>
                <p:spPr>
                  <a:xfrm>
                    <a:off x="2112864" y="5947846"/>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2278251" y="6038206"/>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111"/>
                  <a:stretch>
                    <a:fillRect/>
                  </a:stretch>
                </p:blipFill>
                <p:spPr>
                  <a:xfrm>
                    <a:off x="2266695" y="6026645"/>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2">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2508651" y="6083926"/>
                <a:ext cx="20880" cy="39600"/>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113"/>
                <a:stretch>
                  <a:fillRect/>
                </a:stretch>
              </p:blipFill>
              <p:spPr>
                <a:xfrm>
                  <a:off x="2496787" y="6072336"/>
                  <a:ext cx="44133" cy="63263"/>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2748771" y="5804206"/>
              <a:ext cx="362880" cy="424440"/>
              <a:chOff x="2748771" y="5804206"/>
              <a:chExt cx="362880" cy="424440"/>
            </a:xfrm>
          </p:grpSpPr>
          <mc:AlternateContent xmlns:mc="http://schemas.openxmlformats.org/markup-compatibility/2006">
            <mc:Choice xmlns:p14="http://schemas.microsoft.com/office/powerpoint/2010/main" Requires="p14">
              <p:contentPart p14:bwMode="auto" r:id="rId1114">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2753091" y="5922646"/>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115"/>
                  <a:stretch>
                    <a:fillRect/>
                  </a:stretch>
                </p:blipFill>
                <p:spPr>
                  <a:xfrm>
                    <a:off x="2741571" y="5910598"/>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2748771" y="5922646"/>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117"/>
                  <a:stretch>
                    <a:fillRect/>
                  </a:stretch>
                </p:blipFill>
                <p:spPr>
                  <a:xfrm>
                    <a:off x="2736748" y="5910637"/>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933811" y="6076006"/>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119"/>
                  <a:stretch>
                    <a:fillRect/>
                  </a:stretch>
                </p:blipFill>
                <p:spPr>
                  <a:xfrm>
                    <a:off x="2921853" y="6063968"/>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120">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3060891" y="6109846"/>
                  <a:ext cx="50760"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121"/>
                  <a:stretch>
                    <a:fillRect/>
                  </a:stretch>
                </p:blipFill>
                <p:spPr>
                  <a:xfrm>
                    <a:off x="3049398" y="6098312"/>
                    <a:ext cx="74225"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973771" y="5804206"/>
                  <a:ext cx="115920" cy="94680"/>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123"/>
                  <a:stretch>
                    <a:fillRect/>
                  </a:stretch>
                </p:blipFill>
                <p:spPr>
                  <a:xfrm>
                    <a:off x="2962227" y="5792671"/>
                    <a:ext cx="139489" cy="118230"/>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3468771" y="5998966"/>
              <a:ext cx="244800" cy="105120"/>
              <a:chOff x="3468771" y="5998966"/>
              <a:chExt cx="244800" cy="105120"/>
            </a:xfrm>
          </p:grpSpPr>
          <mc:AlternateContent xmlns:mc="http://schemas.openxmlformats.org/markup-compatibility/2006">
            <mc:Choice xmlns:p14="http://schemas.microsoft.com/office/powerpoint/2010/main" Requires="p14">
              <p:contentPart p14:bwMode="auto" r:id="rId1124">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3468771" y="6012646"/>
                  <a:ext cx="91080"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125"/>
                  <a:stretch>
                    <a:fillRect/>
                  </a:stretch>
                </p:blipFill>
                <p:spPr>
                  <a:xfrm>
                    <a:off x="3456723" y="6001096"/>
                    <a:ext cx="114693"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3576051" y="6010486"/>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127"/>
                  <a:stretch>
                    <a:fillRect/>
                  </a:stretch>
                </p:blipFill>
                <p:spPr>
                  <a:xfrm>
                    <a:off x="3564051" y="5998465"/>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3644811" y="5998966"/>
                  <a:ext cx="68760" cy="89640"/>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129"/>
                  <a:stretch>
                    <a:fillRect/>
                  </a:stretch>
                </p:blipFill>
                <p:spPr>
                  <a:xfrm>
                    <a:off x="3632790" y="5986918"/>
                    <a:ext cx="92321" cy="113255"/>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977451" y="5905726"/>
              <a:ext cx="1086480" cy="312840"/>
              <a:chOff x="3977451" y="5905726"/>
              <a:chExt cx="1086480" cy="312840"/>
            </a:xfrm>
          </p:grpSpPr>
          <mc:AlternateContent xmlns:mc="http://schemas.openxmlformats.org/markup-compatibility/2006">
            <mc:Choice xmlns:p14="http://schemas.microsoft.com/office/powerpoint/2010/main" Requires="p14">
              <p:contentPart p14:bwMode="auto" r:id="rId1130">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977451" y="6044686"/>
                  <a:ext cx="95760" cy="72360"/>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131"/>
                  <a:stretch>
                    <a:fillRect/>
                  </a:stretch>
                </p:blipFill>
                <p:spPr>
                  <a:xfrm>
                    <a:off x="3965421" y="6033185"/>
                    <a:ext cx="119339"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4111371" y="6027406"/>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133"/>
                  <a:stretch>
                    <a:fillRect/>
                  </a:stretch>
                </p:blipFill>
                <p:spPr>
                  <a:xfrm>
                    <a:off x="4099371" y="6015886"/>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4238091" y="6029566"/>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135"/>
                  <a:stretch>
                    <a:fillRect/>
                  </a:stretch>
                </p:blipFill>
                <p:spPr>
                  <a:xfrm>
                    <a:off x="4226571" y="6017499"/>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4368771" y="5905726"/>
                  <a:ext cx="23040"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137"/>
                  <a:stretch>
                    <a:fillRect/>
                  </a:stretch>
                </p:blipFill>
                <p:spPr>
                  <a:xfrm>
                    <a:off x="4357251" y="5893691"/>
                    <a:ext cx="46560"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4440771" y="6007966"/>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139"/>
                  <a:stretch>
                    <a:fillRect/>
                  </a:stretch>
                </p:blipFill>
                <p:spPr>
                  <a:xfrm>
                    <a:off x="4429251" y="5995930"/>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4543011" y="6034606"/>
                  <a:ext cx="88560" cy="183960"/>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141"/>
                  <a:stretch>
                    <a:fillRect/>
                  </a:stretch>
                </p:blipFill>
                <p:spPr>
                  <a:xfrm>
                    <a:off x="4531460" y="6023048"/>
                    <a:ext cx="112144" cy="207557"/>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4654611" y="6019486"/>
                  <a:ext cx="64080"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143"/>
                  <a:stretch>
                    <a:fillRect/>
                  </a:stretch>
                </p:blipFill>
                <p:spPr>
                  <a:xfrm>
                    <a:off x="4643048" y="6007436"/>
                    <a:ext cx="87688"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4762971" y="6028126"/>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145"/>
                  <a:stretch>
                    <a:fillRect/>
                  </a:stretch>
                </p:blipFill>
                <p:spPr>
                  <a:xfrm>
                    <a:off x="4750904" y="6016106"/>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146">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878891" y="6000766"/>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147"/>
                  <a:stretch>
                    <a:fillRect/>
                  </a:stretch>
                </p:blipFill>
                <p:spPr>
                  <a:xfrm>
                    <a:off x="4866891" y="5988734"/>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148">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5063571" y="6088606"/>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5"/>
                  <a:stretch>
                    <a:fillRect/>
                  </a:stretch>
                </p:blipFill>
                <p:spPr>
                  <a:xfrm>
                    <a:off x="5054571" y="6079966"/>
                    <a:ext cx="18000" cy="18000"/>
                  </a:xfrm>
                  <a:prstGeom prst="rect">
                    <a:avLst/>
                  </a:prstGeom>
                </p:spPr>
              </p:pic>
            </mc:Fallback>
          </mc:AlternateContent>
        </p:grpSp>
      </p:grpSp>
    </p:spTree>
    <p:custDataLst>
      <p:tags r:id="rId1"/>
    </p:custDataLst>
    <p:extLst>
      <p:ext uri="{BB962C8B-B14F-4D97-AF65-F5344CB8AC3E}">
        <p14:creationId xmlns:p14="http://schemas.microsoft.com/office/powerpoint/2010/main" val="2939188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80">
        <p15:prstTrans prst="pageCurlDouble"/>
      </p:transition>
    </mc:Choice>
    <mc:Fallback>
      <p:transition advTm="48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10000"/>
          </a:bodyPr>
          <a:lstStyle/>
          <a:p>
            <a:pPr>
              <a:lnSpc>
                <a:spcPct val="150000"/>
              </a:lnSpc>
            </a:pPr>
            <a:r>
              <a:rPr lang="en-GB" dirty="0"/>
              <a:t>Framework for finding protocols from point games.</a:t>
            </a:r>
          </a:p>
          <a:p>
            <a:pPr lvl="1">
              <a:lnSpc>
                <a:spcPct val="150000"/>
              </a:lnSpc>
            </a:pPr>
            <a:r>
              <a:rPr lang="en-GB" dirty="0"/>
              <a:t>Bias 1/10 protocol</a:t>
            </a:r>
          </a:p>
          <a:p>
            <a:pPr>
              <a:lnSpc>
                <a:spcPct val="150000"/>
              </a:lnSpc>
            </a:pPr>
            <a:r>
              <a:rPr lang="en-GB" dirty="0"/>
              <a:t>Elliptic Monotone Align (EMA) Algorithm—numerical.</a:t>
            </a:r>
          </a:p>
          <a:p>
            <a:pPr lvl="1">
              <a:lnSpc>
                <a:spcPct val="150000"/>
              </a:lnSpc>
            </a:pPr>
            <a:r>
              <a:rPr lang="en-GB" dirty="0"/>
              <a:t>Find </a:t>
            </a:r>
            <a:r>
              <a:rPr lang="en-GB" dirty="0" err="1"/>
              <a:t>unitaries</a:t>
            </a:r>
            <a:r>
              <a:rPr lang="en-GB" dirty="0"/>
              <a:t> for any (strictly) valid move</a:t>
            </a:r>
          </a:p>
          <a:p>
            <a:pPr lvl="1">
              <a:lnSpc>
                <a:spcPct val="150000"/>
              </a:lnSpc>
            </a:pPr>
            <a:r>
              <a:rPr lang="en-GB" dirty="0"/>
              <a:t>Protocol for WCF with  ε → 0</a:t>
            </a:r>
          </a:p>
          <a:p>
            <a:pPr>
              <a:lnSpc>
                <a:spcPct val="150000"/>
              </a:lnSpc>
            </a:pPr>
            <a:r>
              <a:rPr lang="en-GB" dirty="0"/>
              <a:t>An Exact Solution</a:t>
            </a:r>
          </a:p>
          <a:p>
            <a:pPr lvl="1">
              <a:lnSpc>
                <a:spcPct val="150000"/>
              </a:lnSpc>
            </a:pPr>
            <a:r>
              <a:rPr lang="en-GB" dirty="0" err="1"/>
              <a:t>Unitaries</a:t>
            </a:r>
            <a:r>
              <a:rPr lang="en-GB" dirty="0"/>
              <a:t> for </a:t>
            </a:r>
            <a:r>
              <a:rPr lang="en-GB" dirty="0" err="1"/>
              <a:t>Mochon’s</a:t>
            </a:r>
            <a:r>
              <a:rPr lang="en-GB" dirty="0"/>
              <a:t> games with ε → 0</a:t>
            </a:r>
          </a:p>
          <a:p>
            <a:pPr lvl="1">
              <a:lnSpc>
                <a:spcPct val="150000"/>
              </a:lnSpc>
            </a:pPr>
            <a:endParaRPr lang="en-GB" dirty="0"/>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6"/>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7"/>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18"/>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19"/>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0"/>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745117" cy="793219"/>
            <a:chOff x="8779849" y="5063428"/>
            <a:chExt cx="745117" cy="793219"/>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5">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29">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0">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pic>
        <p:nvPicPr>
          <p:cNvPr id="4" name="Picture 3">
            <a:extLst>
              <a:ext uri="{FF2B5EF4-FFF2-40B4-BE49-F238E27FC236}">
                <a16:creationId xmlns:a16="http://schemas.microsoft.com/office/drawing/2014/main" id="{495B8B1D-B9A2-4456-9664-35AC49645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49" y="896390"/>
            <a:ext cx="2105891" cy="2105891"/>
          </a:xfrm>
          <a:prstGeom prst="rect">
            <a:avLst/>
          </a:prstGeom>
        </p:spPr>
      </p:pic>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dirty="0">
                <a:solidFill>
                  <a:schemeClr val="accent1"/>
                </a:solidFill>
              </a:rPr>
              <a:t>arXiv:1811.02984</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TIMING" val="|0|0|0|0|0|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4|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3|0.5|0|0|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870.266"/>
  <p:tag name="LATEXADDIN" val="\documentclass{article}&#10;\usepackage{amsmath}&#10;\usepackage{braket}&#10;\pagestyle{empty}&#10;\begin{document}&#10;&#10;\begin{flushleft}&#10;&#10;&#10;Significance: \emph{Numerically} construct protocols for Weak CF with $\epsilon \to 0$.&#10;&#10;&#10;\end{flushleft}&#10;&#10;&#10;\end{document}"/>
  <p:tag name="IGUANATEXSIZE" val="22"/>
  <p:tag name="IGUANATEXCURSOR" val="153"/>
  <p:tag name="TRANSPARENCY" val="True"/>
  <p:tag name="FILENAME" val=""/>
  <p:tag name="LATEXENGINEID" val="0"/>
  <p:tag name="TEMPFOLDER" val="c:\temp\"/>
  <p:tag name="LATEXFORMHEIGHT" val="614"/>
  <p:tag name="LATEXFORMWIDTH" val="486"/>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3.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5.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E_h U X_g U^{\dagger} E_h  \]&#10;&#10;and \[U \ket{v} = \ket{w} \]&#10;&#10;~&#10;&#10;where $X_h = \text{diag}(x_{h_1},x_{h_2}\dots)$, $\ket{w}\doteq (\sqrt{p_{h_1}},\sqrt{p_{h_2}}\dots )^T$. &#10;&#10;$X_g$ and $\ket{v}$ are similarly defined.&#10;&#10;\end{flushleft}&#10;&#10;&#10;\end{document}"/>
  <p:tag name="IGUANATEXSIZE" val="22"/>
  <p:tag name="IGUANATEXCURSOR" val="174"/>
  <p:tag name="TRANSPARENCY" val="True"/>
  <p:tag name="FILENAME" val=""/>
  <p:tag name="LATEXENGINEID" val="0"/>
  <p:tag name="TEMPFOLDER" val="c:\temp\"/>
  <p:tag name="LATEXFORMHEIGHT" val="731.5"/>
  <p:tag name="LATEXFORMWIDTH" val="679"/>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8.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9.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TIMING" val="|0.7|30"/>
</p:tagLst>
</file>

<file path=ppt/tags/tag131.xml><?xml version="1.0" encoding="utf-8"?>
<p:tagLst xmlns:a="http://schemas.openxmlformats.org/drawingml/2006/main" xmlns:r="http://schemas.openxmlformats.org/officeDocument/2006/relationships" xmlns:p="http://schemas.openxmlformats.org/presentationml/2006/main">
  <p:tag name="TIMING" val="|12.8|0.7"/>
</p:tagLst>
</file>

<file path=ppt/tags/tag132.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TIMING" val="|0|0|0|0|0|0|0|0|0"/>
</p:tagLst>
</file>

<file path=ppt/tags/tag154.xml><?xml version="1.0" encoding="utf-8"?>
<p:tagLst xmlns:a="http://schemas.openxmlformats.org/drawingml/2006/main" xmlns:r="http://schemas.openxmlformats.org/officeDocument/2006/relationships" xmlns:p="http://schemas.openxmlformats.org/presentationml/2006/main">
  <p:tag name="TIMING" val="|0|0|0|0|0|0|0|0|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TIMING" val="|0|0.2|0.5|0|0|0|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TIMING" val="|0.3|0.5|0.5|0|0|0|0|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TIMING" val="|0|0|0|0|0|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13458</TotalTime>
  <Words>1011</Words>
  <Application>Microsoft Office PowerPoint</Application>
  <PresentationFormat>Widescreen</PresentationFormat>
  <Paragraphs>222</Paragraphs>
  <Slides>61</Slides>
  <Notes>61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An Exact Solution | Mochon’s games</vt:lpstr>
      <vt:lpstr>An Exact Solution | Mochon’s games</vt:lpstr>
      <vt:lpstr>An Exact Solution | Mochon’s games</vt:lpstr>
      <vt:lpstr>An Exact Solution | Challenge</vt:lpstr>
      <vt:lpstr>An Exact Solution | Monomial Assignments</vt:lpstr>
      <vt:lpstr>An Exact Solution | Illustration</vt:lpstr>
      <vt:lpstr>An Exact Solution | Illustration</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ARORA  Atul Singh</cp:lastModifiedBy>
  <cp:revision>277</cp:revision>
  <dcterms:created xsi:type="dcterms:W3CDTF">2018-08-14T10:37:34Z</dcterms:created>
  <dcterms:modified xsi:type="dcterms:W3CDTF">2020-03-04T17:17:43Z</dcterms:modified>
</cp:coreProperties>
</file>